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3872-75F2-46E1-BEB1-B556628A76B6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7D9-4E08-4CA7-AB0B-BE417AFDFB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3872-75F2-46E1-BEB1-B556628A76B6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7D9-4E08-4CA7-AB0B-BE417AFDFB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3872-75F2-46E1-BEB1-B556628A76B6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7D9-4E08-4CA7-AB0B-BE417AFDFB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3872-75F2-46E1-BEB1-B556628A76B6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7D9-4E08-4CA7-AB0B-BE417AFDFB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3872-75F2-46E1-BEB1-B556628A76B6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7D9-4E08-4CA7-AB0B-BE417AFDFB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3872-75F2-46E1-BEB1-B556628A76B6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7D9-4E08-4CA7-AB0B-BE417AFDFB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3872-75F2-46E1-BEB1-B556628A76B6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7D9-4E08-4CA7-AB0B-BE417AFDFB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3872-75F2-46E1-BEB1-B556628A76B6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7D9-4E08-4CA7-AB0B-BE417AFDFB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3872-75F2-46E1-BEB1-B556628A76B6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7D9-4E08-4CA7-AB0B-BE417AFDFB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3872-75F2-46E1-BEB1-B556628A76B6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7D9-4E08-4CA7-AB0B-BE417AFDFB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3872-75F2-46E1-BEB1-B556628A76B6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7D9-4E08-4CA7-AB0B-BE417AFDFB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E3872-75F2-46E1-BEB1-B556628A76B6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2D7D9-4E08-4CA7-AB0B-BE417AFDFB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Августовская встреча заместителей </a:t>
            </a:r>
            <a:r>
              <a:rPr lang="ru-RU" b="1" i="1" dirty="0"/>
              <a:t>директоров и руководителей ШМО 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начального общего образования образовательных организаций АГО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25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5469"/>
            <a:ext cx="9144000" cy="60870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25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5469"/>
            <a:ext cx="9144000" cy="608706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25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5469"/>
            <a:ext cx="9144000" cy="60870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26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5469"/>
            <a:ext cx="9144000" cy="60870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26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5469"/>
            <a:ext cx="9144000" cy="608706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26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5469"/>
            <a:ext cx="9144000" cy="608706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27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5469"/>
            <a:ext cx="9144000" cy="608706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28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5469"/>
            <a:ext cx="9144000" cy="608706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29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5469"/>
            <a:ext cx="9144000" cy="608706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2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5469"/>
            <a:ext cx="9144000" cy="60870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223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332656"/>
            <a:ext cx="9144000" cy="6087061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3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5469"/>
            <a:ext cx="9144000" cy="608706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3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5469"/>
            <a:ext cx="9144000" cy="60870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223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404664"/>
            <a:ext cx="9161334" cy="6098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223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34668" y="404664"/>
            <a:ext cx="9178668" cy="611013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224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34668" y="404664"/>
            <a:ext cx="9178668" cy="611013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224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34669" y="404664"/>
            <a:ext cx="9178669" cy="611014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224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34668" y="404664"/>
            <a:ext cx="9178668" cy="611013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24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5469"/>
            <a:ext cx="9144000" cy="60870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25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5469"/>
            <a:ext cx="9144000" cy="60870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Августовская встреча заместителей директоров и руководителей ШМО  начального общего образования образовательных организаций АГО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Августовская встреча заместителей директоров и руководителей ШМО  начального общего образования образовательных организаций АГО</dc:title>
  <dc:creator>RePack by SPecialiST</dc:creator>
  <cp:lastModifiedBy>RePack by SPecialiST</cp:lastModifiedBy>
  <cp:revision>2</cp:revision>
  <dcterms:created xsi:type="dcterms:W3CDTF">2016-08-31T12:19:58Z</dcterms:created>
  <dcterms:modified xsi:type="dcterms:W3CDTF">2016-08-31T12:30:46Z</dcterms:modified>
</cp:coreProperties>
</file>