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7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5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1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8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8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1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463E-C7AB-4BA7-8731-066475C2D90E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6395-D0A8-4E91-832B-80AD5E7BD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738282" y="142853"/>
            <a:ext cx="8715436" cy="6572296"/>
            <a:chOff x="214282" y="142853"/>
            <a:chExt cx="8715436" cy="65722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214290"/>
              <a:ext cx="8358246" cy="642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8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421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43644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250867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4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858090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5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2465313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6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072536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9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79759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0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286982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1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894205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5501428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108650"/>
              <a:ext cx="500067" cy="712932"/>
            </a:xfrm>
            <a:prstGeom prst="rect">
              <a:avLst/>
            </a:prstGeom>
            <a:noFill/>
          </p:spPr>
        </p:pic>
      </p:grpSp>
      <p:pic>
        <p:nvPicPr>
          <p:cNvPr id="1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578" y="4500570"/>
            <a:ext cx="2179596" cy="217959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666977" y="2214554"/>
            <a:ext cx="752481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Написание эссе. </a:t>
            </a:r>
          </a:p>
          <a:p>
            <a:pPr algn="ctr"/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Работа над ошибками…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62" y="357167"/>
            <a:ext cx="1065276" cy="10621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24232" y="428604"/>
            <a:ext cx="695254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ММО «Школа молодого специалиста»</a:t>
            </a:r>
            <a:endParaRPr lang="ru-RU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738282" y="142853"/>
            <a:ext cx="8715436" cy="6572296"/>
            <a:chOff x="214282" y="142853"/>
            <a:chExt cx="8715436" cy="65722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214290"/>
              <a:ext cx="8358246" cy="642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8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421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43644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250867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4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858090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5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2465313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6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072536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9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79759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0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286982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1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894205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5501428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108650"/>
              <a:ext cx="500067" cy="712932"/>
            </a:xfrm>
            <a:prstGeom prst="rect">
              <a:avLst/>
            </a:prstGeom>
            <a:noFill/>
          </p:spPr>
        </p:pic>
      </p:grpSp>
      <p:pic>
        <p:nvPicPr>
          <p:cNvPr id="1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578" y="4500570"/>
            <a:ext cx="2179596" cy="217959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309786" y="500043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Невозможно </a:t>
            </a:r>
          </a:p>
          <a:p>
            <a:pPr algn="r"/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исправить ошибки, </a:t>
            </a:r>
          </a:p>
          <a:p>
            <a:pPr algn="r"/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 работая </a:t>
            </a:r>
          </a:p>
          <a:p>
            <a:pPr algn="r"/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над собой…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http://img1.liveinternet.ru/images/attach/c/6/90/116/90116511_florju_colorful_elmt__11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59497">
            <a:off x="5295400" y="4171839"/>
            <a:ext cx="5233389" cy="999896"/>
          </a:xfrm>
          <a:prstGeom prst="rect">
            <a:avLst/>
          </a:prstGeom>
          <a:noFill/>
        </p:spPr>
      </p:pic>
      <p:pic>
        <p:nvPicPr>
          <p:cNvPr id="1026" name="Picture 2" descr="http://900igr.net/up/datai/189847/0011-012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5538" y="571480"/>
            <a:ext cx="3643338" cy="572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412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738282" y="142853"/>
            <a:ext cx="8715436" cy="6572296"/>
            <a:chOff x="214282" y="142853"/>
            <a:chExt cx="8715436" cy="65722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214290"/>
              <a:ext cx="8358246" cy="642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8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421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43644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250867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4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858090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5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2465313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6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072536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9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79759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0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286982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1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894205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5501428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108650"/>
              <a:ext cx="500067" cy="712932"/>
            </a:xfrm>
            <a:prstGeom prst="rect">
              <a:avLst/>
            </a:prstGeom>
            <a:noFill/>
          </p:spPr>
        </p:pic>
      </p:grpSp>
      <p:pic>
        <p:nvPicPr>
          <p:cNvPr id="1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9206" y="357166"/>
            <a:ext cx="1679530" cy="167953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310050" y="214290"/>
            <a:ext cx="403668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Общие ошибки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5539" y="1214423"/>
            <a:ext cx="2977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Плагиат!!!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5539" y="2000241"/>
            <a:ext cx="282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Опечатки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5539" y="2786059"/>
            <a:ext cx="6439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Стилистические ошибки: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6976" y="3571877"/>
            <a:ext cx="6588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/>
              <a:t>повтор одного и того же слова;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6977" y="4357695"/>
            <a:ext cx="5414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dirty="0"/>
              <a:t> использование штампов;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6976" y="5143513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/>
              <a:t> нарушение общей функционально- стилевой целостности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7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738282" y="142853"/>
            <a:ext cx="8715436" cy="6572296"/>
            <a:chOff x="214282" y="142853"/>
            <a:chExt cx="8715436" cy="65722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214290"/>
              <a:ext cx="8358246" cy="642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8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421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43644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250867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4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858090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5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2465313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6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072536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9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79759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0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286982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1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894205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5501428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108650"/>
              <a:ext cx="500067" cy="712932"/>
            </a:xfrm>
            <a:prstGeom prst="rect">
              <a:avLst/>
            </a:prstGeom>
            <a:noFill/>
          </p:spPr>
        </p:pic>
      </p:grpSp>
      <p:pic>
        <p:nvPicPr>
          <p:cNvPr id="1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0710" y="285728"/>
            <a:ext cx="1036588" cy="10365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738547" y="214291"/>
            <a:ext cx="512191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Структурные  ошибки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1423" y="1071547"/>
            <a:ext cx="494975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Подмена темы эссе 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2794" y="1785927"/>
            <a:ext cx="563167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«Мои ученики – мои учителя»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595802" y="2357430"/>
            <a:ext cx="1500198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81884" y="2357430"/>
            <a:ext cx="1500198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238876" y="2571744"/>
            <a:ext cx="3929090" cy="38576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лицо, передающее другим освоенные им знания, умения, приобретенный опыт, своё понимание жизни и отношение к ней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95538" y="2571744"/>
            <a:ext cx="3357586" cy="38576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лицо, 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пользующееся уроками и 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наставлениями другого 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 какой-либо области знаний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Выгнутая влево стрелка 33"/>
          <p:cNvSpPr/>
          <p:nvPr/>
        </p:nvSpPr>
        <p:spPr>
          <a:xfrm rot="16200000" flipH="1">
            <a:off x="5953124" y="3357562"/>
            <a:ext cx="571504" cy="1285884"/>
          </a:xfrm>
          <a:prstGeom prst="curvedRightArrow">
            <a:avLst>
              <a:gd name="adj1" fmla="val 36856"/>
              <a:gd name="adj2" fmla="val 65215"/>
              <a:gd name="adj3" fmla="val 3405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 rot="16200000" flipV="1">
            <a:off x="5881686" y="4500570"/>
            <a:ext cx="571504" cy="1285884"/>
          </a:xfrm>
          <a:prstGeom prst="curvedRightArrow">
            <a:avLst>
              <a:gd name="adj1" fmla="val 36856"/>
              <a:gd name="adj2" fmla="val 65215"/>
              <a:gd name="adj3" fmla="val 3405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881290" y="3857628"/>
            <a:ext cx="264320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81290" y="4286256"/>
            <a:ext cx="2593608" cy="10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81290" y="4714884"/>
            <a:ext cx="2593608" cy="10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596198" y="3214687"/>
            <a:ext cx="2309484" cy="189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810512" y="4071942"/>
            <a:ext cx="1285884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524760" y="4500570"/>
            <a:ext cx="1285884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310446" y="5357826"/>
            <a:ext cx="85725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667504" y="5786454"/>
            <a:ext cx="3143272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953256" y="6215082"/>
            <a:ext cx="185738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91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738282" y="142853"/>
            <a:ext cx="8715436" cy="6572296"/>
            <a:chOff x="214282" y="142853"/>
            <a:chExt cx="8715436" cy="65722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214290"/>
              <a:ext cx="8358246" cy="642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8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421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43644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250867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4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858090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5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2465313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6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072536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9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79759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0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286982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1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894205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5501428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108650"/>
              <a:ext cx="500067" cy="712932"/>
            </a:xfrm>
            <a:prstGeom prst="rect">
              <a:avLst/>
            </a:prstGeom>
            <a:noFill/>
          </p:spPr>
        </p:pic>
      </p:grpSp>
      <p:pic>
        <p:nvPicPr>
          <p:cNvPr id="1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0710" y="285728"/>
            <a:ext cx="1036588" cy="10365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738547" y="214291"/>
            <a:ext cx="512191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Структурные  ошибки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2662" y="2071679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Monotype Corsiva" pitchFamily="66" charset="0"/>
                <a:cs typeface="Arial" pitchFamily="34" charset="0"/>
              </a:rPr>
              <a:t>По-моему мнению, в нашем мире нет идеальных людей, а стать идеальным преподавателем для большого количества учеников – очень сложная задача. У каждого ученика есть свои проблемы, трудности, недостатки и, конечно, своё мнение. Но преподаватель близкий к идеалу, всё же может существовать. В моём представлении идеальный учитель – это умный, тонкий, всесторонне образованный, имеющий широкий кругозор, личность яркая и творческая, открытый человек с прекрасным чувством юмора. </a:t>
            </a:r>
            <a:endParaRPr lang="ru-RU" sz="2800" b="1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8678" y="1500175"/>
            <a:ext cx="31091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Вступление 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67109" y="928671"/>
            <a:ext cx="53607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«Мой идеал учителя» 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9786" y="1857365"/>
            <a:ext cx="38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[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0800000">
            <a:off x="8453454" y="4071943"/>
            <a:ext cx="38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[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73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3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738282" y="142853"/>
            <a:ext cx="8715436" cy="6572296"/>
            <a:chOff x="214282" y="142853"/>
            <a:chExt cx="8715436" cy="65722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214290"/>
              <a:ext cx="8358246" cy="642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8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421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43644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250867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4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858090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5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2465313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6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072536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9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79759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0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286982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1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894205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5501428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108650"/>
              <a:ext cx="500067" cy="712932"/>
            </a:xfrm>
            <a:prstGeom prst="rect">
              <a:avLst/>
            </a:prstGeom>
            <a:noFill/>
          </p:spPr>
        </p:pic>
      </p:grpSp>
      <p:pic>
        <p:nvPicPr>
          <p:cNvPr id="1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0710" y="285728"/>
            <a:ext cx="1036588" cy="10365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667109" y="214291"/>
            <a:ext cx="512191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Структурные  ошибки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6977" y="1071546"/>
            <a:ext cx="702346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Нарушение целостности, логичности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Documents and Settings\Татьяна\Рабочий стол\4850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00" y="2000241"/>
            <a:ext cx="1357322" cy="1693259"/>
          </a:xfrm>
          <a:prstGeom prst="rect">
            <a:avLst/>
          </a:prstGeom>
          <a:noFill/>
        </p:spPr>
      </p:pic>
      <p:pic>
        <p:nvPicPr>
          <p:cNvPr id="29" name="Picture 5" descr="C:\Documents and Settings\Татьяна\Рабочий стол\4850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81488" y="3143249"/>
            <a:ext cx="1357322" cy="1693259"/>
          </a:xfrm>
          <a:prstGeom prst="rect">
            <a:avLst/>
          </a:prstGeom>
          <a:noFill/>
        </p:spPr>
      </p:pic>
      <p:pic>
        <p:nvPicPr>
          <p:cNvPr id="30" name="Picture 5" descr="C:\Documents and Settings\Татьяна\Рабочий стол\4850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11183">
            <a:off x="6596066" y="2357431"/>
            <a:ext cx="1357322" cy="1693259"/>
          </a:xfrm>
          <a:prstGeom prst="rect">
            <a:avLst/>
          </a:prstGeom>
          <a:noFill/>
        </p:spPr>
      </p:pic>
      <p:pic>
        <p:nvPicPr>
          <p:cNvPr id="31" name="Picture 5" descr="C:\Documents and Settings\Татьяна\Рабочий стол\4850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43723" flipH="1">
            <a:off x="8418046" y="4610434"/>
            <a:ext cx="1357322" cy="1693259"/>
          </a:xfrm>
          <a:prstGeom prst="rect">
            <a:avLst/>
          </a:prstGeom>
          <a:noFill/>
        </p:spPr>
      </p:pic>
      <p:pic>
        <p:nvPicPr>
          <p:cNvPr id="32" name="Picture 5" descr="C:\Documents and Settings\Татьяна\Рабочий стол\4850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572009"/>
            <a:ext cx="1357322" cy="1693259"/>
          </a:xfrm>
          <a:prstGeom prst="rect">
            <a:avLst/>
          </a:prstGeom>
          <a:noFill/>
        </p:spPr>
      </p:pic>
      <p:pic>
        <p:nvPicPr>
          <p:cNvPr id="33" name="Picture 5" descr="C:\Documents and Settings\Татьяна\Рабочий стол\4850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6976" y="4572009"/>
            <a:ext cx="1357322" cy="1693259"/>
          </a:xfrm>
          <a:prstGeom prst="rect">
            <a:avLst/>
          </a:prstGeom>
          <a:noFill/>
        </p:spPr>
      </p:pic>
      <p:pic>
        <p:nvPicPr>
          <p:cNvPr id="34" name="Picture 5" descr="C:\Documents and Settings\Татьяна\Рабочий стол\4850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6330" y="1928803"/>
            <a:ext cx="1357322" cy="1693259"/>
          </a:xfrm>
          <a:prstGeom prst="rect">
            <a:avLst/>
          </a:prstGeom>
          <a:noFill/>
        </p:spPr>
      </p:pic>
      <p:pic>
        <p:nvPicPr>
          <p:cNvPr id="35" name="Picture 9" descr="http://megahobbyshop.ru/files/products/11-0141%20%D0%93%D0%BE%D0%BB%D1%83%D0%B1%D1%8B%D0%B5.400x400.jpg?e670d88179ac1befe134ad12cff1385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DC9C6"/>
              </a:clrFrom>
              <a:clrTo>
                <a:srgbClr val="CDC9C6">
                  <a:alpha val="0"/>
                </a:srgbClr>
              </a:clrTo>
            </a:clrChange>
          </a:blip>
          <a:srcRect t="5607" b="7476"/>
          <a:stretch>
            <a:fillRect/>
          </a:stretch>
        </p:blipFill>
        <p:spPr bwMode="auto">
          <a:xfrm>
            <a:off x="3452794" y="1571612"/>
            <a:ext cx="5671226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196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2 0.11551 " pathEditMode="relative" ptsTypes="AA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9306 -0.195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9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12118 -0.039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0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58 0.085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43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6632 -0.195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98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7292 -0.201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29236 0.1164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738282" y="142853"/>
            <a:ext cx="8715436" cy="6572296"/>
            <a:chOff x="214282" y="142853"/>
            <a:chExt cx="8715436" cy="65722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214290"/>
              <a:ext cx="8358246" cy="642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8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421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43644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250867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4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1858090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5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2465313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6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072536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19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3679759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0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286982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1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4894205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2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5501428"/>
              <a:ext cx="500067" cy="712932"/>
            </a:xfrm>
            <a:prstGeom prst="rect">
              <a:avLst/>
            </a:prstGeom>
            <a:noFill/>
          </p:spPr>
        </p:pic>
        <p:pic>
          <p:nvPicPr>
            <p:cNvPr id="23" name="Picture 8" descr="http://img-fotki.yandex.ru/get/6513/16969765.4a/0_68e44_f5585988_L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 rot="5400000">
              <a:off x="320714" y="6108650"/>
              <a:ext cx="500067" cy="712932"/>
            </a:xfrm>
            <a:prstGeom prst="rect">
              <a:avLst/>
            </a:prstGeom>
            <a:noFill/>
          </p:spPr>
        </p:pic>
      </p:grpSp>
      <p:pic>
        <p:nvPicPr>
          <p:cNvPr id="1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1950" y="4071942"/>
            <a:ext cx="2322472" cy="232247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381356" y="357167"/>
            <a:ext cx="575510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Содержательные  ошибки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6976" y="1285861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Отсутствие конкретности, </a:t>
            </a:r>
          </a:p>
          <a:p>
            <a:pPr algn="just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убедительности                               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8414" y="2857497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Противоречивость                               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90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095472" y="214290"/>
            <a:ext cx="8358246" cy="64294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Documents and Settings\Татьяна\Рабочий стол\hourglass.jpg"/>
          <p:cNvPicPr>
            <a:picLocks noChangeAspect="1" noChangeArrowheads="1"/>
          </p:cNvPicPr>
          <p:nvPr/>
        </p:nvPicPr>
        <p:blipFill>
          <a:blip r:embed="rId2"/>
          <a:srcRect r="5128"/>
          <a:stretch>
            <a:fillRect/>
          </a:stretch>
        </p:blipFill>
        <p:spPr bwMode="auto">
          <a:xfrm>
            <a:off x="2095472" y="214290"/>
            <a:ext cx="8358246" cy="6445302"/>
          </a:xfrm>
          <a:prstGeom prst="rect">
            <a:avLst/>
          </a:prstGeom>
          <a:noFill/>
        </p:spPr>
      </p:pic>
      <p:pic>
        <p:nvPicPr>
          <p:cNvPr id="5128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36421"/>
            <a:ext cx="500067" cy="712932"/>
          </a:xfrm>
          <a:prstGeom prst="rect">
            <a:avLst/>
          </a:prstGeom>
          <a:noFill/>
        </p:spPr>
      </p:pic>
      <p:pic>
        <p:nvPicPr>
          <p:cNvPr id="12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643644"/>
            <a:ext cx="500067" cy="712932"/>
          </a:xfrm>
          <a:prstGeom prst="rect">
            <a:avLst/>
          </a:prstGeom>
          <a:noFill/>
        </p:spPr>
      </p:pic>
      <p:pic>
        <p:nvPicPr>
          <p:cNvPr id="13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1250867"/>
            <a:ext cx="500067" cy="712932"/>
          </a:xfrm>
          <a:prstGeom prst="rect">
            <a:avLst/>
          </a:prstGeom>
          <a:noFill/>
        </p:spPr>
      </p:pic>
      <p:pic>
        <p:nvPicPr>
          <p:cNvPr id="14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1858090"/>
            <a:ext cx="500067" cy="712932"/>
          </a:xfrm>
          <a:prstGeom prst="rect">
            <a:avLst/>
          </a:prstGeom>
          <a:noFill/>
        </p:spPr>
      </p:pic>
      <p:pic>
        <p:nvPicPr>
          <p:cNvPr id="15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2465313"/>
            <a:ext cx="500067" cy="712932"/>
          </a:xfrm>
          <a:prstGeom prst="rect">
            <a:avLst/>
          </a:prstGeom>
          <a:noFill/>
        </p:spPr>
      </p:pic>
      <p:pic>
        <p:nvPicPr>
          <p:cNvPr id="16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3072536"/>
            <a:ext cx="500067" cy="712932"/>
          </a:xfrm>
          <a:prstGeom prst="rect">
            <a:avLst/>
          </a:prstGeom>
          <a:noFill/>
        </p:spPr>
      </p:pic>
      <p:pic>
        <p:nvPicPr>
          <p:cNvPr id="19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3679759"/>
            <a:ext cx="500067" cy="712932"/>
          </a:xfrm>
          <a:prstGeom prst="rect">
            <a:avLst/>
          </a:prstGeom>
          <a:noFill/>
        </p:spPr>
      </p:pic>
      <p:pic>
        <p:nvPicPr>
          <p:cNvPr id="20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4286982"/>
            <a:ext cx="500067" cy="712932"/>
          </a:xfrm>
          <a:prstGeom prst="rect">
            <a:avLst/>
          </a:prstGeom>
          <a:noFill/>
        </p:spPr>
      </p:pic>
      <p:pic>
        <p:nvPicPr>
          <p:cNvPr id="21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4894205"/>
            <a:ext cx="500067" cy="712932"/>
          </a:xfrm>
          <a:prstGeom prst="rect">
            <a:avLst/>
          </a:prstGeom>
          <a:noFill/>
        </p:spPr>
      </p:pic>
      <p:pic>
        <p:nvPicPr>
          <p:cNvPr id="22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5501428"/>
            <a:ext cx="500067" cy="712932"/>
          </a:xfrm>
          <a:prstGeom prst="rect">
            <a:avLst/>
          </a:prstGeom>
          <a:noFill/>
        </p:spPr>
      </p:pic>
      <p:pic>
        <p:nvPicPr>
          <p:cNvPr id="23" name="Picture 8" descr="http://img-fotki.yandex.ru/get/6513/16969765.4a/0_68e44_f5585988_L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844715" y="6108650"/>
            <a:ext cx="500067" cy="71293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595539" y="500043"/>
            <a:ext cx="42862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Три вещи никогда не возвращаются обратно – время, слово, возможность. Поэтому: не теряйте времени, выбирайте слова, не упускайте возможности.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Конфуций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35" name="Picture 11" descr="http://mumuland.m.u.pic.centerblog.net/c472ea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387" y="3929067"/>
            <a:ext cx="3337303" cy="2676517"/>
          </a:xfrm>
          <a:prstGeom prst="rect">
            <a:avLst/>
          </a:prstGeom>
          <a:noFill/>
        </p:spPr>
      </p:pic>
      <p:pic>
        <p:nvPicPr>
          <p:cNvPr id="1033" name="Picture 9" descr="http://soyuz-pisatelei.ru/_fr/94/320946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8382016" y="3714752"/>
            <a:ext cx="2143116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9480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</cp:revision>
  <dcterms:created xsi:type="dcterms:W3CDTF">2017-11-05T09:43:49Z</dcterms:created>
  <dcterms:modified xsi:type="dcterms:W3CDTF">2017-11-05T09:44:04Z</dcterms:modified>
</cp:coreProperties>
</file>