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6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4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9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1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8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0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3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9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3D182-E408-4194-820C-65B55832452D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C6EF-C4CD-4D18-98E9-005ABC468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2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1258" y="1899139"/>
            <a:ext cx="70457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ЛУЧШИЕ ПРОЕКТЫ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83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077" y="0"/>
            <a:ext cx="8950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МБОУ «СОШ №21». Команда 1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863"/>
            <a:ext cx="12191999" cy="57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7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308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МБОУ «СОШ №4». Команда 2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6" y="763885"/>
            <a:ext cx="10474991" cy="61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7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262" y="175846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МБОУ «СОШ №9»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538" y="1006843"/>
            <a:ext cx="13170877" cy="58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570" y="123093"/>
            <a:ext cx="745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Гимназия №8. </a:t>
            </a:r>
            <a:r>
              <a:rPr lang="ru-RU" sz="4800" b="1" i="1" dirty="0"/>
              <a:t>К</a:t>
            </a:r>
            <a:r>
              <a:rPr lang="ru-RU" sz="4800" b="1" i="1" dirty="0" smtClean="0"/>
              <a:t>оманда 1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81" y="1424354"/>
            <a:ext cx="12284652" cy="54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9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262" y="175846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МБОУ «СОШ №7»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119"/>
            <a:ext cx="12192000" cy="54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9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3" y="-10603"/>
            <a:ext cx="8141416" cy="68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5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231" y="175846"/>
            <a:ext cx="873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МБОУ «СОШ №17». Команда 1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339"/>
            <a:ext cx="12222186" cy="49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2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9138" y="175846"/>
            <a:ext cx="9759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МБОУ «СОШ №15». Команда 1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355"/>
            <a:ext cx="12192000" cy="52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631" y="175846"/>
            <a:ext cx="860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МБОУ «СОШ №10». Команда 1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843"/>
            <a:ext cx="12192000" cy="58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9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262" y="175846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МБОУ «СОШ №10». Команда 2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0528"/>
            <a:ext cx="12329988" cy="50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13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4</cp:revision>
  <dcterms:created xsi:type="dcterms:W3CDTF">2017-11-18T14:39:59Z</dcterms:created>
  <dcterms:modified xsi:type="dcterms:W3CDTF">2017-11-18T14:45:32Z</dcterms:modified>
</cp:coreProperties>
</file>