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5"/>
  </p:notesMasterIdLst>
  <p:handoutMasterIdLst>
    <p:handoutMasterId r:id="rId26"/>
  </p:handoutMasterIdLst>
  <p:sldIdLst>
    <p:sldId id="257" r:id="rId2"/>
    <p:sldId id="285" r:id="rId3"/>
    <p:sldId id="265" r:id="rId4"/>
    <p:sldId id="269" r:id="rId5"/>
    <p:sldId id="272" r:id="rId6"/>
    <p:sldId id="270" r:id="rId7"/>
    <p:sldId id="271" r:id="rId8"/>
    <p:sldId id="268" r:id="rId9"/>
    <p:sldId id="273" r:id="rId10"/>
    <p:sldId id="274" r:id="rId11"/>
    <p:sldId id="267" r:id="rId12"/>
    <p:sldId id="276" r:id="rId13"/>
    <p:sldId id="277" r:id="rId14"/>
    <p:sldId id="278" r:id="rId15"/>
    <p:sldId id="286" r:id="rId16"/>
    <p:sldId id="287" r:id="rId17"/>
    <p:sldId id="258" r:id="rId18"/>
    <p:sldId id="279" r:id="rId19"/>
    <p:sldId id="282" r:id="rId20"/>
    <p:sldId id="283" r:id="rId21"/>
    <p:sldId id="284" r:id="rId22"/>
    <p:sldId id="259" r:id="rId23"/>
    <p:sldId id="260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902" autoAdjust="0"/>
    <p:restoredTop sz="86444" autoAdjust="0"/>
  </p:normalViewPr>
  <p:slideViewPr>
    <p:cSldViewPr>
      <p:cViewPr varScale="1">
        <p:scale>
          <a:sx n="84" d="100"/>
          <a:sy n="84" d="100"/>
        </p:scale>
        <p:origin x="60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fld id="{38E695B5-BEA7-44C4-8B86-838588E845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614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84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84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fld id="{3052FF1A-9926-42AF-ADE7-367FE2D06F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825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B91AB-DDB6-468C-B6E1-6305E13150E1}" type="slidenum">
              <a:rPr lang="ru-RU"/>
              <a:pPr/>
              <a:t>1</a:t>
            </a:fld>
            <a:endParaRPr lang="ru-R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73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C250F-39C5-4A7B-AAC5-919737B2D3B5}" type="slidenum">
              <a:rPr lang="ru-RU"/>
              <a:pPr/>
              <a:t>10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210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C250F-39C5-4A7B-AAC5-919737B2D3B5}" type="slidenum">
              <a:rPr lang="ru-RU"/>
              <a:pPr/>
              <a:t>11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760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C250F-39C5-4A7B-AAC5-919737B2D3B5}" type="slidenum">
              <a:rPr lang="ru-RU"/>
              <a:pPr/>
              <a:t>12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106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C250F-39C5-4A7B-AAC5-919737B2D3B5}" type="slidenum">
              <a:rPr lang="ru-RU"/>
              <a:pPr/>
              <a:t>13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896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C250F-39C5-4A7B-AAC5-919737B2D3B5}" type="slidenum">
              <a:rPr lang="ru-RU"/>
              <a:pPr/>
              <a:t>14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18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C250F-39C5-4A7B-AAC5-919737B2D3B5}" type="slidenum">
              <a:rPr lang="ru-RU"/>
              <a:pPr/>
              <a:t>17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109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C250F-39C5-4A7B-AAC5-919737B2D3B5}" type="slidenum">
              <a:rPr lang="ru-RU"/>
              <a:pPr/>
              <a:t>18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794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8D6A58-D0C1-48DC-8A2F-5991D1A90BA7}" type="slidenum">
              <a:rPr lang="ru-RU"/>
              <a:pPr/>
              <a:t>22</a:t>
            </a:fld>
            <a:endParaRPr lang="ru-RU"/>
          </a:p>
        </p:txBody>
      </p:sp>
      <p:sp>
        <p:nvSpPr>
          <p:cNvPr id="245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487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599FD9-CD91-4C56-A994-7A03356FF65F}" type="slidenum">
              <a:rPr lang="ru-RU"/>
              <a:pPr/>
              <a:t>23</a:t>
            </a:fld>
            <a:endParaRPr lang="ru-RU"/>
          </a:p>
        </p:txBody>
      </p:sp>
      <p:sp>
        <p:nvSpPr>
          <p:cNvPr id="256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685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B91AB-DDB6-468C-B6E1-6305E13150E1}" type="slidenum">
              <a:rPr lang="ru-RU"/>
              <a:pPr/>
              <a:t>2</a:t>
            </a:fld>
            <a:endParaRPr lang="ru-R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00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B91AB-DDB6-468C-B6E1-6305E13150E1}" type="slidenum">
              <a:rPr lang="ru-RU"/>
              <a:pPr/>
              <a:t>3</a:t>
            </a:fld>
            <a:endParaRPr lang="ru-R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289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C250F-39C5-4A7B-AAC5-919737B2D3B5}" type="slidenum">
              <a:rPr lang="ru-RU"/>
              <a:pPr/>
              <a:t>4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692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C250F-39C5-4A7B-AAC5-919737B2D3B5}" type="slidenum">
              <a:rPr lang="ru-RU"/>
              <a:pPr/>
              <a:t>5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001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C250F-39C5-4A7B-AAC5-919737B2D3B5}" type="slidenum">
              <a:rPr lang="ru-RU"/>
              <a:pPr/>
              <a:t>6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68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C250F-39C5-4A7B-AAC5-919737B2D3B5}" type="slidenum">
              <a:rPr lang="ru-RU"/>
              <a:pPr/>
              <a:t>7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599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C250F-39C5-4A7B-AAC5-919737B2D3B5}" type="slidenum">
              <a:rPr lang="ru-RU"/>
              <a:pPr/>
              <a:t>8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459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C250F-39C5-4A7B-AAC5-919737B2D3B5}" type="slidenum">
              <a:rPr lang="ru-RU"/>
              <a:pPr/>
              <a:t>9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40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endParaRPr lang="ru-RU"/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7428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7430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1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2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3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4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5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6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7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8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9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40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42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17444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45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17446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17447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17448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49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50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51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7452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3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  <p:sp>
              <p:nvSpPr>
                <p:cNvPr id="17454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  <p:sp>
              <p:nvSpPr>
                <p:cNvPr id="17455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</p:grpSp>
          <p:grpSp>
            <p:nvGrpSpPr>
              <p:cNvPr id="17456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17457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8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9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60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61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62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</p:grpSp>
        </p:grpSp>
      </p:grpSp>
      <p:sp>
        <p:nvSpPr>
          <p:cNvPr id="17463" name="Rectangle 5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464" name="Rectangle 5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E0058F2-77F1-4DC7-8AD5-F8AD8D1849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4C667-4342-4E1D-8239-8CFF19769E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39F73-73F8-4E19-B42B-32E44A9B3A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2D238-B9C4-41D6-8493-E98FA8738B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31A16-A482-4C0B-B1C4-F8806A08FB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E3123-A9F4-48F4-A6CC-A808E2ADA0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7A90C-8DF5-40E1-B4C4-41CB99C780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87CC8-BE79-42B4-984D-E86CE56551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87DE5-0945-4B8C-8FE7-6B2E849025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46809-9DCD-49A1-B8E2-CA978B1FFA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FEA26-06BE-4C3C-8BAD-F6CB2F4AE1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5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0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6401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2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4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7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8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10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11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12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13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1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1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418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6419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642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D36CD5D-DE4C-4897-982F-940D6E0279A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E:\Для ЛПО ОРКСЭ\11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3456" cy="112474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62967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Викторина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 комплексному учебному курсу ОРКСЭ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Священные книги религий мира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6" descr="E:\Для ЛПО ОРКСЭ\11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3456" cy="1124744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5652120" y="5661248"/>
            <a:ext cx="3096344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Иудаизм</a:t>
            </a:r>
          </a:p>
        </p:txBody>
      </p:sp>
      <p:pic>
        <p:nvPicPr>
          <p:cNvPr id="2" name="Picture 2" descr="E:\Для ЛПО\священные книги\Трипита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212976"/>
            <a:ext cx="3668712" cy="2751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E:\Для ЛПО\священные книги\Tanah_set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556792"/>
            <a:ext cx="3619500" cy="3619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1835696" y="2132856"/>
            <a:ext cx="3096344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Буддизм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 каким религиям относятся эти предметы, изображения?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6" descr="E:\Для ЛПО ОРКСЭ\11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3456" cy="1124744"/>
          </a:xfrm>
          <a:prstGeom prst="rect">
            <a:avLst/>
          </a:prstGeom>
          <a:noFill/>
        </p:spPr>
      </p:pic>
      <p:pic>
        <p:nvPicPr>
          <p:cNvPr id="8195" name="Picture 3" descr="C:\Users\MSV\Desktop\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2691408" cy="2507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MSV\Desktop\5ab21edd0c0644b39e834c41e8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2466941" cy="2664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C:\Users\MSV\Desktop\3.jpe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C:\Users\MSV\Desktop\d0bdd0b0-d181d0b0d0b9d182-1-d0bfd0bbd0b0d0b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1571612"/>
            <a:ext cx="2387065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1619672" y="6165304"/>
            <a:ext cx="3096344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Буддизм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 каким религиям относятся эти предметы, изображения?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6" descr="E:\Для ЛПО ОРКСЭ\11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3456" cy="1124744"/>
          </a:xfrm>
          <a:prstGeom prst="rect">
            <a:avLst/>
          </a:prstGeom>
          <a:noFill/>
        </p:spPr>
      </p:pic>
      <p:pic>
        <p:nvPicPr>
          <p:cNvPr id="10242" name="Picture 2" descr="C:\Users\MSV\Desktop\Vozn1-1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628800"/>
            <a:ext cx="3668712" cy="2375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Users\MSV\Desktop\50302d43-e02c-aa58-e02c-aa57a56a73b9.photo.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772816"/>
            <a:ext cx="3598292" cy="2207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C:\Users\MSV\Desktop\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4149080"/>
            <a:ext cx="3668712" cy="2532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3" descr="C:\Users\MSV\Desktop\512.gi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149080"/>
            <a:ext cx="1633093" cy="2296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Скругленный прямоугольник 14"/>
          <p:cNvSpPr/>
          <p:nvPr/>
        </p:nvSpPr>
        <p:spPr bwMode="auto">
          <a:xfrm>
            <a:off x="5868144" y="6309320"/>
            <a:ext cx="3096344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Православное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христианство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 каким религиям относятся эти предметы, изображения?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6" descr="E:\Для ЛПО ОРКСЭ\11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3456" cy="1124744"/>
          </a:xfrm>
          <a:prstGeom prst="rect">
            <a:avLst/>
          </a:prstGeom>
          <a:noFill/>
        </p:spPr>
      </p:pic>
      <p:pic>
        <p:nvPicPr>
          <p:cNvPr id="11269" name="Picture 5" descr="C:\Users\MSV\Desktop\molitva-dua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3598292" cy="2698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" descr="C:\Users\MSV\Desktop\ar804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708920"/>
            <a:ext cx="3456384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3" descr="C:\Users\MSV\Desktop\1186659365c2JT0p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797152"/>
            <a:ext cx="1659632" cy="1659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Скругленный прямоугольник 18"/>
          <p:cNvSpPr/>
          <p:nvPr/>
        </p:nvSpPr>
        <p:spPr bwMode="auto">
          <a:xfrm>
            <a:off x="1907704" y="1916832"/>
            <a:ext cx="3096344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Ислам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 каким религиям относятся эти предметы, изображения?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6" descr="E:\Для ЛПО ОРКСЭ\11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3456" cy="1124744"/>
          </a:xfrm>
          <a:prstGeom prst="rect">
            <a:avLst/>
          </a:prstGeom>
          <a:noFill/>
        </p:spPr>
      </p:pic>
      <p:pic>
        <p:nvPicPr>
          <p:cNvPr id="12292" name="Picture 4" descr="C:\Users\MSV\Desktop\iuadis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556792"/>
            <a:ext cx="3114675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3" name="Picture 5" descr="C:\Users\MSV\Desktop\9a3d98a03ee53a33dc44c99fbaedb6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844824"/>
            <a:ext cx="3619500" cy="3343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4" descr="C:\Users\MSV\Desktop\4104761926_5fc16a8ae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725144"/>
            <a:ext cx="1464576" cy="1916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Скругленный прямоугольник 13"/>
          <p:cNvSpPr/>
          <p:nvPr/>
        </p:nvSpPr>
        <p:spPr bwMode="auto">
          <a:xfrm>
            <a:off x="5652120" y="5661248"/>
            <a:ext cx="3096344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Иудаизм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2441" y="0"/>
            <a:ext cx="5618559" cy="1143000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Паломничество и святыни</a:t>
            </a:r>
          </a:p>
        </p:txBody>
      </p:sp>
      <p:pic>
        <p:nvPicPr>
          <p:cNvPr id="4098" name="Picture 2" descr="H:\традиции, ритуалы\Паломничество и святыни\гроб господе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39631" y="1500174"/>
            <a:ext cx="3370227" cy="3050055"/>
          </a:xfr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796" name="Скругленный прямоугольник 5"/>
          <p:cNvSpPr>
            <a:spLocks noChangeArrowheads="1"/>
          </p:cNvSpPr>
          <p:nvPr/>
        </p:nvSpPr>
        <p:spPr bwMode="auto">
          <a:xfrm>
            <a:off x="2061482" y="4907401"/>
            <a:ext cx="3014573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dirty="0"/>
              <a:t>Православное христианство</a:t>
            </a:r>
          </a:p>
        </p:txBody>
      </p:sp>
      <p:pic>
        <p:nvPicPr>
          <p:cNvPr id="4099" name="Picture 3" descr="H:\традиции, ритуалы\Паломничество и святыни\стена плача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8744" y="3418116"/>
            <a:ext cx="3243865" cy="3088159"/>
          </a:xfr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6193426" y="2593400"/>
            <a:ext cx="1714500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dirty="0"/>
              <a:t>Иудаизм</a:t>
            </a:r>
          </a:p>
        </p:txBody>
      </p:sp>
    </p:spTree>
    <p:extLst>
      <p:ext uri="{BB962C8B-B14F-4D97-AF65-F5344CB8AC3E}">
        <p14:creationId xmlns:p14="http://schemas.microsoft.com/office/powerpoint/2010/main" val="399213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2441" y="0"/>
            <a:ext cx="5618559" cy="1143000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Паломничество и святыни</a:t>
            </a:r>
            <a:endParaRPr lang="ru-RU" dirty="0"/>
          </a:p>
        </p:txBody>
      </p:sp>
      <p:pic>
        <p:nvPicPr>
          <p:cNvPr id="5122" name="Picture 2" descr="H:\традиции, ритуалы\Паломничество и святыни\хадж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9353" y="1359804"/>
            <a:ext cx="3559653" cy="3156129"/>
          </a:xfr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820" name="Скругленный прямоугольник 5"/>
          <p:cNvSpPr>
            <a:spLocks noChangeArrowheads="1"/>
          </p:cNvSpPr>
          <p:nvPr/>
        </p:nvSpPr>
        <p:spPr bwMode="auto">
          <a:xfrm>
            <a:off x="2581446" y="4972221"/>
            <a:ext cx="1714500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dirty="0"/>
              <a:t>Ислам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6395567" y="5637171"/>
            <a:ext cx="1714500" cy="48328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dirty="0"/>
              <a:t>Буддизм</a:t>
            </a:r>
          </a:p>
        </p:txBody>
      </p:sp>
      <p:pic>
        <p:nvPicPr>
          <p:cNvPr id="1026" name="Picture 2" descr="C:\Users\MSV\Desktop\Mahabodhi_by_kunsa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56726" y="2052239"/>
            <a:ext cx="3392182" cy="3135883"/>
          </a:xfr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591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2588" y="0"/>
            <a:ext cx="7491412" cy="1143000"/>
          </a:xfrm>
          <a:noFill/>
          <a:ln/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Религиозные праздники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6" descr="E:\Для ЛПО ОРКСЭ\11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3456" cy="1124744"/>
          </a:xfrm>
          <a:prstGeom prst="rect">
            <a:avLst/>
          </a:prstGeom>
          <a:noFill/>
        </p:spPr>
      </p:pic>
      <p:pic>
        <p:nvPicPr>
          <p:cNvPr id="1026" name="Picture 2" descr="H:\традиции, ритуалы\буддизм\сагаалга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1357298"/>
            <a:ext cx="3668712" cy="2439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1643042" y="1357298"/>
            <a:ext cx="2286016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Сагаалган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027" name="Picture 3" descr="H:\традиции, ритуалы\иудаизм\песах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1" y="3357562"/>
            <a:ext cx="390527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6429388" y="3357562"/>
            <a:ext cx="2286016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Песах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1643042" y="4000504"/>
            <a:ext cx="2286016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Буддизм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6357950" y="2643182"/>
            <a:ext cx="2286016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Иудаизм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2588" y="0"/>
            <a:ext cx="7491412" cy="1143000"/>
          </a:xfrm>
          <a:noFill/>
          <a:ln/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Религиозные праздники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6" descr="E:\Для ЛПО ОРКСЭ\11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3456" cy="1124744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6357950" y="5786454"/>
            <a:ext cx="2286016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Курбан-байрам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1643042" y="4357694"/>
            <a:ext cx="3286148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Православное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христианство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6429388" y="2571744"/>
            <a:ext cx="2286016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Ислам</a:t>
            </a:r>
          </a:p>
        </p:txBody>
      </p:sp>
      <p:pic>
        <p:nvPicPr>
          <p:cNvPr id="3074" name="Picture 2" descr="H:\традиции, ритуалы\православие\крещени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3" y="1428736"/>
            <a:ext cx="4099061" cy="2721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2428860" y="3571876"/>
            <a:ext cx="2286016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Крещение</a:t>
            </a:r>
          </a:p>
        </p:txBody>
      </p:sp>
      <p:pic>
        <p:nvPicPr>
          <p:cNvPr id="3075" name="Picture 3" descr="H:\традиции, ритуалы\ислам\курбан байрам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3143248"/>
            <a:ext cx="3857620" cy="2498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SV\Desktop\2060740_venchani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789040"/>
            <a:ext cx="3380680" cy="2253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491412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Какое понятие объединяет все эти изображения?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H:\традиции, ритуалы\ислам\намаз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571612"/>
            <a:ext cx="3286148" cy="2464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2195736" y="5877272"/>
            <a:ext cx="2286016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Венчание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643042" y="1714488"/>
            <a:ext cx="1857388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Намаз</a:t>
            </a:r>
          </a:p>
        </p:txBody>
      </p:sp>
      <p:pic>
        <p:nvPicPr>
          <p:cNvPr id="6147" name="Picture 3" descr="H:\традиции, ритуалы\буддизм\чтение мант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628800"/>
            <a:ext cx="2018628" cy="3012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6012160" y="1772816"/>
            <a:ext cx="2286016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Чтение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мантр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1" name="Picture 2" descr="H:\традиции, ритуалы\иудаизм\шаббат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3000374" cy="1998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6357950" y="6143644"/>
            <a:ext cx="2286016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Шаббат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0"/>
            <a:ext cx="7491412" cy="1143000"/>
          </a:xfrm>
          <a:noFill/>
          <a:ln/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Основатели религий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4" name="Picture 4" descr="C:\Users\MSV\Desktop\Для ЛПО\Iis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3552651" cy="4714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C:\Users\MSV\Desktop\Для ЛПО\муххамад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556792"/>
            <a:ext cx="283845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Скругленный прямоугольник 11"/>
          <p:cNvSpPr/>
          <p:nvPr/>
        </p:nvSpPr>
        <p:spPr bwMode="auto">
          <a:xfrm>
            <a:off x="1835696" y="6021288"/>
            <a:ext cx="3096344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Православное христианство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6084168" y="5589240"/>
            <a:ext cx="2232248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Ислам</a:t>
            </a:r>
          </a:p>
        </p:txBody>
      </p:sp>
      <p:pic>
        <p:nvPicPr>
          <p:cNvPr id="5126" name="Picture 6" descr="E:\Для ЛПО ОРКСЭ\11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3456" cy="1124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74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634442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Для какой религии характерны 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данные формы искусства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1" name="Picture 3" descr="H:\Искусство в религиозной культуре\0_c06b3_12739cd6_XL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428736"/>
            <a:ext cx="3407664" cy="4517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H:\Искусство в религиозной культуре\S-Mandala2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1300" y="2038947"/>
            <a:ext cx="3670300" cy="3684981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1714480" y="6215082"/>
            <a:ext cx="3286148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Православное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христианство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143636" y="5786454"/>
            <a:ext cx="2714644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Буддизм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634442" cy="114300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Для какой религии характерны </a:t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данные формы искусства</a:t>
            </a:r>
          </a:p>
        </p:txBody>
      </p:sp>
      <p:pic>
        <p:nvPicPr>
          <p:cNvPr id="8195" name="Picture 3" descr="H:\Искусство в религиозной культуре\семисвечни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466856"/>
            <a:ext cx="4038945" cy="3029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1928794" y="4643446"/>
            <a:ext cx="2286016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Ислам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215074" y="2857496"/>
            <a:ext cx="2714644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Иудаизм</a:t>
            </a:r>
          </a:p>
        </p:txBody>
      </p:sp>
      <p:pic>
        <p:nvPicPr>
          <p:cNvPr id="3074" name="Picture 2" descr="C:\Users\MSV\Desktop\arabesque-ornament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84784"/>
            <a:ext cx="4151932" cy="3019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Что объединяет слова каждого ряда?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652588" y="2060848"/>
            <a:ext cx="7491412" cy="29523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Коран,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хафизы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, мечеть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Алтарь, икона, фреска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Тора,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менора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, кипа</a:t>
            </a:r>
          </a:p>
          <a:p>
            <a:pPr>
              <a:buNone/>
            </a:pP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6" descr="E:\Для ЛПО ОРКСЭ\11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345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Распределите слова по отношению к религии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547664" y="2060848"/>
          <a:ext cx="7491412" cy="306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853"/>
                <a:gridCol w="1872853"/>
                <a:gridCol w="1872853"/>
                <a:gridCol w="1872853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Иудаизм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Христианство</a:t>
                      </a:r>
                      <a:endParaRPr lang="ru-RU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Ислам</a:t>
                      </a:r>
                      <a:endParaRPr lang="ru-RU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Буддизм</a:t>
                      </a:r>
                      <a:endParaRPr lang="ru-RU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Тора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Раввин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err="1" smtClean="0"/>
                        <a:t>Семисвечник</a:t>
                      </a:r>
                      <a:endParaRPr lang="ru-RU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Апостол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Икона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Алтарь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Диакон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Епископ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Мечеть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Имам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err="1" smtClean="0"/>
                        <a:t>Хафиз</a:t>
                      </a:r>
                      <a:endParaRPr lang="ru-RU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Суры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Намаз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Ступа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err="1" smtClean="0"/>
                        <a:t>Мантра</a:t>
                      </a:r>
                      <a:endParaRPr lang="ru-RU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Алтарь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Будда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Пагода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6" descr="E:\Для ЛПО ОРКСЭ\11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345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0"/>
            <a:ext cx="7491412" cy="1143000"/>
          </a:xfrm>
          <a:noFill/>
          <a:ln/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Основатели религий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4139952" y="6093296"/>
            <a:ext cx="2160240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Буддизм</a:t>
            </a:r>
          </a:p>
        </p:txBody>
      </p:sp>
      <p:pic>
        <p:nvPicPr>
          <p:cNvPr id="34819" name="Picture 3" descr="C:\Users\MSV\Desktop\Для ЛПО\Сиддхарт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131611"/>
            <a:ext cx="3888432" cy="4767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E:\Для ЛПО ОРКСЭ\11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345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 какой религии относятся сооружения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6" descr="E:\Для ЛПО ОРКСЭ\11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3456" cy="1124744"/>
          </a:xfrm>
          <a:prstGeom prst="rect">
            <a:avLst/>
          </a:prstGeom>
          <a:noFill/>
        </p:spPr>
      </p:pic>
      <p:pic>
        <p:nvPicPr>
          <p:cNvPr id="1026" name="Picture 2" descr="E:\Для ЛПО\священные сооружения\Православная церковь в Казан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4035" y="3212976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E:\Для ЛПО\священные сооружения\Православная церков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628800"/>
            <a:ext cx="3888432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1835696" y="6021288"/>
            <a:ext cx="3096344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Православное христианство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 какой религии относятся сооружения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6" descr="E:\Для ЛПО ОРКСЭ\11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3456" cy="1124744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1835696" y="6021288"/>
            <a:ext cx="3096344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Буддизм</a:t>
            </a:r>
          </a:p>
        </p:txBody>
      </p:sp>
      <p:pic>
        <p:nvPicPr>
          <p:cNvPr id="2051" name="Picture 3" descr="E:\Для ЛПО\священные сооружения\Ступа Будд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E:\Для ЛПО\священные сооружения\Буддийский хра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556792"/>
            <a:ext cx="4351299" cy="3147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 какой религии относятся сооружения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6" descr="E:\Для ЛПО ОРКСЭ\11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3456" cy="1124744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5436096" y="5949280"/>
            <a:ext cx="3096344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Иудаизм</a:t>
            </a:r>
          </a:p>
        </p:txBody>
      </p:sp>
      <p:pic>
        <p:nvPicPr>
          <p:cNvPr id="3074" name="Picture 2" descr="E:\Для ЛПО\священные сооружения\Большая хоральная синагога в С-П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1300" y="2500487"/>
            <a:ext cx="3670300" cy="2761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E:\Для ЛПО\священные сооружения\p187284-Plzen-Great_Synagogu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556792"/>
            <a:ext cx="3536156" cy="4714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 какой религии относятся сооружения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6" descr="E:\Для ЛПО ОРКСЭ\11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3456" cy="1124744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1835696" y="6021288"/>
            <a:ext cx="3096344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Ислам</a:t>
            </a:r>
          </a:p>
        </p:txBody>
      </p:sp>
      <p:pic>
        <p:nvPicPr>
          <p:cNvPr id="4098" name="Picture 2" descr="E:\Для ЛПО\священные сооружения\Мечет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492896"/>
            <a:ext cx="3668712" cy="2458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E:\Для ЛПО\священные сооружения\280px-Мечеть_Кул_Шариф,_2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8450" y="1582737"/>
            <a:ext cx="3556000" cy="459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Священные книги религий мира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6" descr="E:\Для ЛПО ОРКСЭ\11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3456" cy="1124744"/>
          </a:xfrm>
          <a:prstGeom prst="rect">
            <a:avLst/>
          </a:prstGeom>
          <a:noFill/>
        </p:spPr>
      </p:pic>
      <p:pic>
        <p:nvPicPr>
          <p:cNvPr id="5122" name="Picture 2" descr="E:\Для ЛПО\священные книги\Кора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5" y="3284984"/>
            <a:ext cx="3762487" cy="293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E:\Для ЛПО\священные книги\0005-005-Kora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502786"/>
            <a:ext cx="3740720" cy="2805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1835696" y="6021288"/>
            <a:ext cx="3096344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Ислам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Священные книги религий мира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6" descr="E:\Для ЛПО ОРКСЭ\11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3456" cy="1124744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4355976" y="6021288"/>
            <a:ext cx="3096344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Православное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христианство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6146" name="Picture 2" descr="E:\Для ЛПО\священные книги\bib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1845" y="1916832"/>
            <a:ext cx="3799755" cy="3799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E:\Для ЛПО\священные книги\bible11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278652"/>
            <a:ext cx="3240360" cy="4637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Reporting Progress or Status">
  <a:themeElements>
    <a:clrScheme name="Тема Office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Тема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Тема Office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Reporting Progress or Status</Template>
  <TotalTime>261</TotalTime>
  <Words>208</Words>
  <Application>Microsoft Office PowerPoint</Application>
  <PresentationFormat>Экран (4:3)</PresentationFormat>
  <Paragraphs>101</Paragraphs>
  <Slides>23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Wingdings</vt:lpstr>
      <vt:lpstr>Reporting Progress or Status</vt:lpstr>
      <vt:lpstr>Викторина по комплексному учебному курсу ОРКСЭ</vt:lpstr>
      <vt:lpstr>Основатели религий</vt:lpstr>
      <vt:lpstr>Основатели религий</vt:lpstr>
      <vt:lpstr>К какой религии относятся сооружения</vt:lpstr>
      <vt:lpstr>К какой религии относятся сооружения</vt:lpstr>
      <vt:lpstr>К какой религии относятся сооружения</vt:lpstr>
      <vt:lpstr>К какой религии относятся сооружения</vt:lpstr>
      <vt:lpstr>Священные книги религий мира</vt:lpstr>
      <vt:lpstr>Священные книги религий мира</vt:lpstr>
      <vt:lpstr>Священные книги религий мира</vt:lpstr>
      <vt:lpstr>К каким религиям относятся эти предметы, изображения?</vt:lpstr>
      <vt:lpstr>К каким религиям относятся эти предметы, изображения?</vt:lpstr>
      <vt:lpstr>К каким религиям относятся эти предметы, изображения?</vt:lpstr>
      <vt:lpstr>К каким религиям относятся эти предметы, изображения?</vt:lpstr>
      <vt:lpstr>Паломничество и святыни</vt:lpstr>
      <vt:lpstr>Паломничество и святыни</vt:lpstr>
      <vt:lpstr>Религиозные праздники</vt:lpstr>
      <vt:lpstr>Религиозные праздники</vt:lpstr>
      <vt:lpstr>Какое понятие объединяет все эти изображения?</vt:lpstr>
      <vt:lpstr>Для какой религии характерны  данные формы искусства</vt:lpstr>
      <vt:lpstr>Для какой религии характерны  данные формы искусства</vt:lpstr>
      <vt:lpstr>Что объединяет слова каждого ряда?</vt:lpstr>
      <vt:lpstr>Распределите слова по отношению к религии</vt:lpstr>
    </vt:vector>
  </TitlesOfParts>
  <Company>AUZsoft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учебного предмета  «Основы религиозных культур и светской этики»</dc:title>
  <dc:creator>MSV</dc:creator>
  <cp:lastModifiedBy>Оксана</cp:lastModifiedBy>
  <cp:revision>33</cp:revision>
  <cp:lastPrinted>1601-01-01T00:00:00Z</cp:lastPrinted>
  <dcterms:created xsi:type="dcterms:W3CDTF">2013-01-20T12:37:22Z</dcterms:created>
  <dcterms:modified xsi:type="dcterms:W3CDTF">2017-11-10T15:37:44Z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  <property fmtid="{D5CDD505-2E9C-101B-9397-08002B2CF9AE}" pid="3" name="LCID">
    <vt:i4>1049</vt:i4>
  </property>
</Properties>
</file>