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5" r:id="rId3"/>
    <p:sldId id="258" r:id="rId4"/>
    <p:sldId id="259" r:id="rId5"/>
    <p:sldId id="273" r:id="rId6"/>
    <p:sldId id="266" r:id="rId7"/>
    <p:sldId id="272" r:id="rId8"/>
    <p:sldId id="270" r:id="rId9"/>
    <p:sldId id="269" r:id="rId10"/>
    <p:sldId id="27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D5DA8-8371-4214-90B2-135772DD768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2AAED-4AD8-49F5-BFCE-8A60E50F8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AAED-4AD8-49F5-BFCE-8A60E50F807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1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4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4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7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9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8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6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1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6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7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8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9B6C8-7E63-4E06-B2C3-6EE7C577999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9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&#1058;&#1088;&#1080;%20&#1089;&#1086;&#1089;&#1090;&#1086;&#1103;&#1085;&#1080;&#1103;%20&#1074;&#1077;&#1097;&#1077;&#1089;&#1090;&#1074;&#1072;%20(online-video-cutter.com).mp4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&#1058;&#1088;&#1080;%20&#1089;&#1086;&#1089;&#1090;&#1086;&#1103;&#1085;&#1080;&#1103;%20&#1074;&#1077;&#1097;&#1077;&#1089;&#1090;&#1074;&#1072;%20(online-video-cutter.com).mp4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1315" y="-35955"/>
            <a:ext cx="1992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8964" y="1139429"/>
            <a:ext cx="3275762" cy="629762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твёрдые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6819" y="1153816"/>
            <a:ext cx="3275762" cy="629762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жидкие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24800" y="1139429"/>
            <a:ext cx="3683000" cy="629762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газообразные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87502" y="2008015"/>
            <a:ext cx="2586301" cy="4678025"/>
            <a:chOff x="144199" y="207248"/>
            <a:chExt cx="4489586" cy="853477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199" y="207248"/>
              <a:ext cx="4489586" cy="277965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199" y="3084446"/>
              <a:ext cx="4487045" cy="278001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740" y="5962008"/>
              <a:ext cx="4487045" cy="2780017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546" y="3212755"/>
              <a:ext cx="4170311" cy="2534090"/>
            </a:xfrm>
            <a:prstGeom prst="round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551" y="569910"/>
              <a:ext cx="3444539" cy="231058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546" y="6141855"/>
              <a:ext cx="4139543" cy="2420322"/>
            </a:xfrm>
            <a:prstGeom prst="rect">
              <a:avLst/>
            </a:prstGeom>
          </p:spPr>
        </p:pic>
      </p:grpSp>
      <p:grpSp>
        <p:nvGrpSpPr>
          <p:cNvPr id="3" name="Группа 19"/>
          <p:cNvGrpSpPr/>
          <p:nvPr/>
        </p:nvGrpSpPr>
        <p:grpSpPr>
          <a:xfrm>
            <a:off x="4552675" y="2095500"/>
            <a:ext cx="2604049" cy="4525525"/>
            <a:chOff x="144199" y="207248"/>
            <a:chExt cx="4489586" cy="853477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199" y="207248"/>
              <a:ext cx="4489586" cy="2779653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199" y="3084446"/>
              <a:ext cx="4487045" cy="2780017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740" y="5962008"/>
              <a:ext cx="4487045" cy="278001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622" y="415768"/>
              <a:ext cx="3913676" cy="220144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1048" y="6242448"/>
              <a:ext cx="1853345" cy="2219136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59" y="3267341"/>
              <a:ext cx="4176122" cy="2432515"/>
            </a:xfrm>
            <a:prstGeom prst="rect">
              <a:avLst/>
            </a:prstGeom>
          </p:spPr>
        </p:pic>
      </p:grpSp>
      <p:grpSp>
        <p:nvGrpSpPr>
          <p:cNvPr id="8" name="Группа 26"/>
          <p:cNvGrpSpPr/>
          <p:nvPr/>
        </p:nvGrpSpPr>
        <p:grpSpPr>
          <a:xfrm>
            <a:off x="8606278" y="2095500"/>
            <a:ext cx="2611701" cy="4503248"/>
            <a:chOff x="144199" y="207248"/>
            <a:chExt cx="4489586" cy="853477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199" y="207248"/>
              <a:ext cx="4489586" cy="277965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199" y="3084446"/>
              <a:ext cx="4487045" cy="278001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740" y="5962008"/>
              <a:ext cx="4487045" cy="2780017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19" y="318461"/>
              <a:ext cx="4188939" cy="2560061"/>
            </a:xfrm>
            <a:prstGeom prst="round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576" y="6104237"/>
              <a:ext cx="4155239" cy="2521314"/>
            </a:xfrm>
            <a:prstGeom prst="round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78" y="3207616"/>
              <a:ext cx="4249280" cy="2456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9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514" y="356175"/>
            <a:ext cx="11245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тела, жидкости и газы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76" y="2388204"/>
            <a:ext cx="110773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Изучить… </a:t>
            </a:r>
          </a:p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Сравнить…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0045" y="2387660"/>
            <a:ext cx="9721829" cy="132343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твёрдых тел, жидкостей и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9469" y="3618410"/>
            <a:ext cx="9721829" cy="132343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твёрдых тел, жидкостей и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4751266"/>
            <a:ext cx="11992870" cy="2106734"/>
            <a:chOff x="0" y="4751266"/>
            <a:chExt cx="11992870" cy="2106734"/>
          </a:xfrm>
        </p:grpSpPr>
        <p:pic>
          <p:nvPicPr>
            <p:cNvPr id="102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51267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50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43396" y="856131"/>
            <a:ext cx="9932668" cy="4534634"/>
            <a:chOff x="1739899" y="422784"/>
            <a:chExt cx="9703245" cy="4534634"/>
          </a:xfrm>
        </p:grpSpPr>
        <p:sp>
          <p:nvSpPr>
            <p:cNvPr id="2" name="TextBox 1"/>
            <p:cNvSpPr txBox="1"/>
            <p:nvPr/>
          </p:nvSpPr>
          <p:spPr>
            <a:xfrm>
              <a:off x="1739899" y="422784"/>
              <a:ext cx="940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00B050"/>
                  </a:solidFill>
                  <a:latin typeface="Segoe UI Semibold" panose="020B0702040204020203" pitchFamily="34" charset="0"/>
                  <a:cs typeface="Times New Roman" panose="02020603050405020304" pitchFamily="18" charset="0"/>
                </a:rPr>
                <a:t>Урок полезен, всё понятно!</a:t>
              </a:r>
              <a:endParaRPr lang="ru-RU" sz="4800" b="1" dirty="0">
                <a:solidFill>
                  <a:srgbClr val="00B050"/>
                </a:solidFill>
                <a:latin typeface="Segoe UI Semibold" panose="020B07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9899" y="1684045"/>
              <a:ext cx="9581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FFC000"/>
                  </a:solidFill>
                  <a:latin typeface="Segoe UI Semibold" panose="020B0702040204020203" pitchFamily="34" charset="0"/>
                  <a:cs typeface="Times New Roman" panose="02020603050405020304" pitchFamily="18" charset="0"/>
                </a:rPr>
                <a:t>Лишь кое-что чуть-чуть неясно!</a:t>
              </a:r>
              <a:endParaRPr lang="ru-RU" sz="4800" b="1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9899" y="2865160"/>
              <a:ext cx="97032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0070C0"/>
                  </a:solidFill>
                  <a:latin typeface="Segoe UI Semibold" panose="020B0702040204020203" pitchFamily="34" charset="0"/>
                  <a:cs typeface="Times New Roman" panose="02020603050405020304" pitchFamily="18" charset="0"/>
                </a:rPr>
                <a:t>Ещё придётся потрудиться!</a:t>
              </a:r>
              <a:endParaRPr lang="ru-RU" sz="4800" b="1" dirty="0">
                <a:solidFill>
                  <a:srgbClr val="0070C0"/>
                </a:solidFill>
                <a:latin typeface="Segoe UI Semibold" panose="020B07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9899" y="4126421"/>
              <a:ext cx="9014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FF0000"/>
                  </a:solidFill>
                  <a:latin typeface="Segoe UI Semibold" panose="020B0702040204020203" pitchFamily="34" charset="0"/>
                  <a:cs typeface="Times New Roman" panose="02020603050405020304" pitchFamily="18" charset="0"/>
                </a:rPr>
                <a:t>Да, трудно всё таки учиться!</a:t>
              </a:r>
              <a:endParaRPr lang="ru-RU" sz="4800" b="1" dirty="0">
                <a:solidFill>
                  <a:srgbClr val="FF0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890716" y="897420"/>
            <a:ext cx="836484" cy="7897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90716" y="2160851"/>
            <a:ext cx="836484" cy="7875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90716" y="3286192"/>
            <a:ext cx="836484" cy="84331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90716" y="4550682"/>
            <a:ext cx="836484" cy="849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://www.clipartbest.com/cliparts/Kcn/Lqn/KcnLqnMni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834242" y="4810803"/>
            <a:ext cx="1357758" cy="202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clipartbest.com/cliparts/Kcn/Lqn/KcnLqnMni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090592" y="5351898"/>
            <a:ext cx="904757" cy="144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514" y="356175"/>
            <a:ext cx="11245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тела, жидкости и газы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76" y="2388204"/>
            <a:ext cx="110773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Изучить… </a:t>
            </a:r>
          </a:p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Сравнить…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0045" y="2387660"/>
            <a:ext cx="9721829" cy="132343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твёрдых тел, жидкостей и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9469" y="3618410"/>
            <a:ext cx="9721829" cy="132343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твёрдых тел, жидкостей и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4751266"/>
            <a:ext cx="11992870" cy="2106734"/>
            <a:chOff x="0" y="4751266"/>
            <a:chExt cx="11992870" cy="2106734"/>
          </a:xfrm>
        </p:grpSpPr>
        <p:pic>
          <p:nvPicPr>
            <p:cNvPr id="102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51267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387908" y="919097"/>
            <a:ext cx="18845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951" y="1"/>
            <a:ext cx="12261951" cy="689356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78970" y="5493043"/>
            <a:ext cx="4180114" cy="1116280"/>
          </a:xfrm>
          <a:prstGeom prst="roundRect">
            <a:avLst/>
          </a:prstGeom>
          <a:solidFill>
            <a:schemeClr val="bg1"/>
          </a:solidFill>
          <a:ln w="825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лаборатория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22584" y="270114"/>
            <a:ext cx="4180114" cy="1116280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лаборант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43939"/>
              </p:ext>
            </p:extLst>
          </p:nvPr>
        </p:nvGraphicFramePr>
        <p:xfrm>
          <a:off x="312883" y="310967"/>
          <a:ext cx="11256816" cy="412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8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5164"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</a:t>
                      </a:r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постоянную форму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Сжимаются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5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Твёрдые тела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Жидкие тела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34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Газообразные тела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52401" y="4751266"/>
            <a:ext cx="11840469" cy="2149873"/>
            <a:chOff x="152401" y="4751266"/>
            <a:chExt cx="11840469" cy="2149873"/>
          </a:xfrm>
        </p:grpSpPr>
        <p:pic>
          <p:nvPicPr>
            <p:cNvPr id="6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4809542"/>
              <a:ext cx="5498906" cy="20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5221704" y="2371755"/>
            <a:ext cx="1231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6431" y="1731862"/>
            <a:ext cx="881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88514" y="3303034"/>
            <a:ext cx="1231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0045" y="1795005"/>
            <a:ext cx="184731" cy="1135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9469" y="3025755"/>
            <a:ext cx="184731" cy="1135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6"/>
          <p:cNvGrpSpPr/>
          <p:nvPr/>
        </p:nvGrpSpPr>
        <p:grpSpPr>
          <a:xfrm>
            <a:off x="0" y="4751266"/>
            <a:ext cx="11992870" cy="2106734"/>
            <a:chOff x="0" y="4751266"/>
            <a:chExt cx="11992870" cy="2106734"/>
          </a:xfrm>
        </p:grpSpPr>
        <p:pic>
          <p:nvPicPr>
            <p:cNvPr id="102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51267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34" y="252881"/>
            <a:ext cx="1542124" cy="154212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240129" y="465803"/>
            <a:ext cx="4180114" cy="1116280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молекула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static4.depositphotos.com/1003390/385/v/450/depositphotos_3853704-stock-illustration-molecule-icon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302" y="1904999"/>
            <a:ext cx="3110647" cy="311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tatic4.depositphotos.com/1003390/385/v/450/depositphotos_3853704-stock-illustration-molecule-icon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3552" y="1847849"/>
            <a:ext cx="3110647" cy="311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tatic4.depositphotos.com/1003390/385/v/450/depositphotos_3853704-stock-illustration-molecule-icon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952" y="1866899"/>
            <a:ext cx="3110647" cy="311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0045" y="1795005"/>
            <a:ext cx="184731" cy="1135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9469" y="3025755"/>
            <a:ext cx="184731" cy="1135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4751266"/>
            <a:ext cx="11992870" cy="2106734"/>
            <a:chOff x="0" y="4751266"/>
            <a:chExt cx="11992870" cy="2106734"/>
          </a:xfrm>
        </p:grpSpPr>
        <p:pic>
          <p:nvPicPr>
            <p:cNvPr id="102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51267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34" y="252881"/>
            <a:ext cx="1542124" cy="15421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095499"/>
            <a:ext cx="11506200" cy="220980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240129" y="465803"/>
            <a:ext cx="4180114" cy="1116280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молекула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2164" y="4290913"/>
            <a:ext cx="3275762" cy="629762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твёрдое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0019" y="4305300"/>
            <a:ext cx="3275762" cy="629762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жидкое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28000" y="4290913"/>
            <a:ext cx="3683000" cy="629762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газообразное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43939"/>
              </p:ext>
            </p:extLst>
          </p:nvPr>
        </p:nvGraphicFramePr>
        <p:xfrm>
          <a:off x="312883" y="310967"/>
          <a:ext cx="11256816" cy="412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8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5164"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</a:t>
                      </a:r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постоянную форму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Сжимаются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5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Твёрдые тела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Жидкие тела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34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Газообразные тела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Группа 4"/>
          <p:cNvGrpSpPr/>
          <p:nvPr/>
        </p:nvGrpSpPr>
        <p:grpSpPr>
          <a:xfrm>
            <a:off x="152401" y="4751266"/>
            <a:ext cx="11840469" cy="2149873"/>
            <a:chOff x="152401" y="4751266"/>
            <a:chExt cx="11840469" cy="2149873"/>
          </a:xfrm>
        </p:grpSpPr>
        <p:pic>
          <p:nvPicPr>
            <p:cNvPr id="6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4809542"/>
              <a:ext cx="5498906" cy="20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5221704" y="2371755"/>
            <a:ext cx="1231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6431" y="1731862"/>
            <a:ext cx="881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88514" y="3303034"/>
            <a:ext cx="1231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0558" y="1731862"/>
            <a:ext cx="1231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30558" y="2408703"/>
            <a:ext cx="1231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05284" y="3332033"/>
            <a:ext cx="881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150" y="303596"/>
            <a:ext cx="10916992" cy="5068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2401" y="4751266"/>
            <a:ext cx="11840469" cy="2149873"/>
            <a:chOff x="152401" y="4751266"/>
            <a:chExt cx="11840469" cy="2149873"/>
          </a:xfrm>
        </p:grpSpPr>
        <p:pic>
          <p:nvPicPr>
            <p:cNvPr id="6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4809542"/>
              <a:ext cx="5498906" cy="20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0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050" y="592137"/>
            <a:ext cx="3962400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3099"/>
            <a:ext cx="12026900" cy="237490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6800" y="584199"/>
            <a:ext cx="4102100" cy="39274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 -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нетка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62779"/>
              </p:ext>
            </p:extLst>
          </p:nvPr>
        </p:nvGraphicFramePr>
        <p:xfrm>
          <a:off x="3095625" y="1527968"/>
          <a:ext cx="3340100" cy="2836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6334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b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b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b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utoShape 2" descr="http://www.clipartmasters.com/clip-arts/804/happy-smiley-face-8049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25" y="1446212"/>
            <a:ext cx="2406650" cy="24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123</Words>
  <Application>Microsoft Office PowerPoint</Application>
  <PresentationFormat>Широкоэкранный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«Да - нетка» 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osipova</dc:creator>
  <cp:lastModifiedBy>Оксана</cp:lastModifiedBy>
  <cp:revision>56</cp:revision>
  <dcterms:created xsi:type="dcterms:W3CDTF">2017-12-21T02:44:45Z</dcterms:created>
  <dcterms:modified xsi:type="dcterms:W3CDTF">2018-02-25T15:24:34Z</dcterms:modified>
</cp:coreProperties>
</file>