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801B1-23C0-442F-B860-BC54730CEFF1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0664-72F0-49FF-ABBE-5CB85745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0664-72F0-49FF-ABBE-5CB85745E2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1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6FDB30-C5D7-4214-A6F4-FF515A0E6A3B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3D3562-DFC2-4138-82D1-41F868CA94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1484784"/>
            <a:ext cx="6338565" cy="36004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Образовательное событие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«Читающая школа»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МБОУ «СОШ №24»</a:t>
            </a:r>
          </a:p>
          <a:p>
            <a:pPr algn="r"/>
            <a:endParaRPr lang="ru-RU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988840"/>
            <a:ext cx="7175351" cy="324036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4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3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332656"/>
            <a:ext cx="755022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err="1" smtClean="0">
                <a:solidFill>
                  <a:schemeClr val="accent1">
                    <a:lumMod val="75000"/>
                  </a:schemeClr>
                </a:solidFill>
              </a:rPr>
              <a:t>В.Одоевский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 «Мороз Иванович»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2253762"/>
              </p:ext>
            </p:extLst>
          </p:nvPr>
        </p:nvGraphicFramePr>
        <p:xfrm>
          <a:off x="468313" y="1412875"/>
          <a:ext cx="80645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Лингвисты 1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Найдите в тексте устаревшие слова, которые не употребляются в речи.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 значение этих слов.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Сделайте иллюстрации.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Лингвисты 2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Найдите в тексте пословицу.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 её значение.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Подберите другие пословицы, которые отражают смысл сказки.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Выполните иллюстрации к пословицам.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Медицинские работники</a:t>
                      </a:r>
                      <a:endParaRPr lang="ru-RU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Какую травму получила Рукодельница в доме Мороза Ивановича? Найдите в тексте.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Какой совет дал Мороз Иванович девочке, чтобы облегчить её страдания?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Назови приёмы оказания первой помощи при подобной травме.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Выполни иллюстрации к данному отрывку.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Дизайнеры</a:t>
                      </a:r>
                      <a:endParaRPr lang="ru-RU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Найдите в тексте описание дома Мороза Ивановича.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Представьте, что Вы пришли в гости к Морозу Ивановичу. Нарисуйте внутреннее убранство его дома.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предметы и где, по Вашему мнению, не мешало бы ещё разместить в доме Мороза Ивановича? Нарисуйте.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76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6982420"/>
              </p:ext>
            </p:extLst>
          </p:nvPr>
        </p:nvGraphicFramePr>
        <p:xfrm>
          <a:off x="468313" y="731838"/>
          <a:ext cx="820737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8"/>
                <a:gridCol w="41036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удивительного заметила Рукодельница под периной Мороза Ивановича?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знания по растениеводству получила Рукодельница от Мороза Ивановича?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Нарисуй иллюстрации к данному фрагменту сказки.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Юристы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Кто понёс в сказке наказание, за что и какое? 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Подумать и рассказать, справедливое ли это было наказание? Можно ли наказывать так, чтобы человеку хотелось исправиться?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листе А4 нарисовать иллюстрацию к этому эпизоду сказки.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Финансисты</a:t>
                      </a:r>
                      <a:endParaRPr lang="ru-RU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 платили за труд в сказке?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Подумать и рассказать, удобна ли такая плата.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листе А4 нарисовать чем платили в сказке и чем платят за труд в реальной жизни.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Повара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Ленивица в сказке приготовила для Мороза Ивановича очень интересное кушанье. Из чего? А как правильно приготовить суп?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42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332656"/>
            <a:ext cx="7334200" cy="1152128"/>
          </a:xfrm>
        </p:spPr>
        <p:txBody>
          <a:bodyPr/>
          <a:lstStyle/>
          <a:p>
            <a:pPr marL="0" indent="0" algn="ctr">
              <a:buNone/>
            </a:pP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068960"/>
            <a:ext cx="6400800" cy="1137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Personals\Desktop\hello_html_m6545c5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304599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Спасибо за внимание!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645024"/>
            <a:ext cx="6400800" cy="5612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389520"/>
              </p:ext>
            </p:extLst>
          </p:nvPr>
        </p:nvGraphicFramePr>
        <p:xfrm>
          <a:off x="2051720" y="2276873"/>
          <a:ext cx="4536504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4" imgW="2532821" imgH="2538717" progId="Word.Document.12">
                  <p:embed/>
                </p:oleObj>
              </mc:Choice>
              <mc:Fallback>
                <p:oleObj name="Документ" r:id="rId4" imgW="2532821" imgH="2538717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276873"/>
                        <a:ext cx="4536504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5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504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4065632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«…Книги - это двери, что выводят тебя из четырех стен.... Они учат тебя, воспитывают, с ними ты путешествуешь, мечтаешь, воображаешь,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проживаешь другие жизни, а свою умножаешь в тысячу раз…»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r">
              <a:buNone/>
            </a:pP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</a:rPr>
              <a:t>Артуро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Перес-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</a:rPr>
              <a:t>Реверте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38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60648"/>
            <a:ext cx="762223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Смысловое чтение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i="1" dirty="0" smtClean="0"/>
              <a:t>Чтение</a:t>
            </a:r>
            <a:r>
              <a:rPr lang="ru-RU" dirty="0" smtClean="0"/>
              <a:t> - универсальный  навык: </a:t>
            </a:r>
            <a:r>
              <a:rPr lang="ru-RU" dirty="0"/>
              <a:t>это то, чему учат, и то, посредством чего учатся. </a:t>
            </a:r>
            <a:endParaRPr lang="ru-RU" dirty="0" smtClean="0"/>
          </a:p>
          <a:p>
            <a:pPr marL="45720" indent="0">
              <a:buNone/>
            </a:pPr>
            <a:r>
              <a:rPr lang="ru-RU" b="1" i="1" dirty="0"/>
              <a:t>Смысловое чтение </a:t>
            </a:r>
            <a:r>
              <a:rPr lang="ru-RU" dirty="0"/>
              <a:t>– вид чтения, которое нацелено на понимание читающим содержания текста.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Составляющие смыслового  чтения входят в структуру всех универсальных учебных действий: 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личностные УУД – входят мотивация чтения, мотивы учения, отношение к себе и к школе;</a:t>
            </a:r>
          </a:p>
          <a:p>
            <a:r>
              <a:rPr lang="ru-RU" dirty="0"/>
              <a:t>в регулятивные УУД – принятие учеником учебной задачи, произвольная регуляция деятельности;</a:t>
            </a:r>
          </a:p>
          <a:p>
            <a:r>
              <a:rPr lang="ru-RU" dirty="0"/>
              <a:t>в познавательные УУД – логическое и абстрактное мышление, оперативная память, творческое воображение, концентрация внимания, объем словаря;</a:t>
            </a:r>
          </a:p>
          <a:p>
            <a:r>
              <a:rPr lang="ru-RU" dirty="0"/>
              <a:t>в коммуникативные УУД – умение организовать и осуществить сотрудничество и кооперацию с учителем и сверстниками, адекватно передавать информацию, отображать предметное содержание и условия деятельности в речи.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88640"/>
            <a:ext cx="7550224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Проект «Читающая школа»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208912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создание условия для развития смыслового чтения через урочную и внеурочную деятельность.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 рамках проекта "Читающая школа" перед нами стояли следующие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прочитать произведение «………» автора ………..;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эмоционально откликнуться на содержание;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найти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информацию для поиска новых знаний;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провести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исследования по полученной информации с точки зрения специалистов;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откликнуться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 смысл прочитанного своим личным опытом.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2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92888" cy="492972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В процессе работы над произведением дети учились: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понимать смысл прочитанного;</a:t>
            </a:r>
          </a:p>
          <a:p>
            <a:pPr lvl="0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искать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 оценивать информацию;</a:t>
            </a:r>
          </a:p>
          <a:p>
            <a:pPr lvl="0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соотносить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новые знания с личным опытом;</a:t>
            </a:r>
          </a:p>
          <a:p>
            <a:pPr lvl="0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публично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представлять свою точку зрения;</a:t>
            </a:r>
          </a:p>
          <a:p>
            <a:pPr lvl="0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творчески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оформлять проекты.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710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260648"/>
            <a:ext cx="747821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effectLst/>
              </a:rPr>
              <a:t>Событие включало в себя: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44824"/>
            <a:ext cx="6400800" cy="2448272"/>
          </a:xfrm>
        </p:spPr>
        <p:txBody>
          <a:bodyPr/>
          <a:lstStyle/>
          <a:p>
            <a:pPr marL="45720" lv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Флэшмоб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«Чтение хором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</a:p>
          <a:p>
            <a:pPr marL="45720" lv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2. Защита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проектов по прочитанному произведению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" lv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3.  Книгообмен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d:\Personals\Desktop\в презент\_DSC45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3"/>
          <a:stretch/>
        </p:blipFill>
        <p:spPr bwMode="auto">
          <a:xfrm>
            <a:off x="5270477" y="3991735"/>
            <a:ext cx="3240360" cy="22087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ersonals\Desktop\в презент\DSC_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8" y="4058453"/>
            <a:ext cx="3096344" cy="21420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3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effectLst/>
              </a:rPr>
              <a:t> Приступая к работе: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96752"/>
            <a:ext cx="6400800" cy="2376264"/>
          </a:xfrm>
        </p:spPr>
        <p:txBody>
          <a:bodyPr/>
          <a:lstStyle/>
          <a:p>
            <a:pPr lvl="0"/>
            <a:r>
              <a:rPr lang="ru-RU" b="1" dirty="0"/>
              <a:t>Выберите роль.</a:t>
            </a:r>
            <a:endParaRPr lang="ru-RU" dirty="0"/>
          </a:p>
          <a:p>
            <a:pPr lvl="0"/>
            <a:r>
              <a:rPr lang="ru-RU" b="1" dirty="0"/>
              <a:t>Исследуйте информационные ресурсы предложенные на сайте.</a:t>
            </a:r>
            <a:endParaRPr lang="ru-RU" dirty="0"/>
          </a:p>
          <a:p>
            <a:pPr lvl="0"/>
            <a:r>
              <a:rPr lang="ru-RU" b="1" dirty="0"/>
              <a:t>Составьте план поиска других ресурсов.</a:t>
            </a:r>
            <a:endParaRPr lang="ru-RU" dirty="0"/>
          </a:p>
          <a:p>
            <a:pPr lvl="0"/>
            <a:r>
              <a:rPr lang="ru-RU" b="1" dirty="0"/>
              <a:t>Подготовьте отчет.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d:\Personals\Desktop\в презент\_DSC48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/>
          <a:stretch/>
        </p:blipFill>
        <p:spPr bwMode="auto">
          <a:xfrm>
            <a:off x="1191490" y="3645024"/>
            <a:ext cx="3236493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ersonals\Desktop\в презент\_DSC4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312368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1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</a:rPr>
              <a:t>Форма защиты проекта:</a:t>
            </a:r>
            <a:b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0424203"/>
              </p:ext>
            </p:extLst>
          </p:nvPr>
        </p:nvGraphicFramePr>
        <p:xfrm>
          <a:off x="611188" y="1341438"/>
          <a:ext cx="777716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581"/>
                <a:gridCol w="38885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1-4 классы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5-11 классы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устное выступление  с иллюстративным материалом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презентация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PowerPoint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устное выступление  с иллюстративным материалом на основе презентации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PowerPoint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доклад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d:\Personals\Desktop\в презент\_DSC46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t="2922" r="-30" b="2922"/>
          <a:stretch/>
        </p:blipFill>
        <p:spPr bwMode="auto">
          <a:xfrm>
            <a:off x="4788024" y="4077072"/>
            <a:ext cx="3506409" cy="24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ersonals\Desktop\в презент\_DSC45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6598"/>
          <a:stretch/>
        </p:blipFill>
        <p:spPr bwMode="auto">
          <a:xfrm>
            <a:off x="755576" y="4052664"/>
            <a:ext cx="3456384" cy="25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4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332656"/>
            <a:ext cx="769424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/>
              <a:t>Темы проектов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424936" cy="55446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«Мороз Иванович» 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В.Одоевского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(1 класс)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«Мишкина каша»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Н.Носова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(2 класс)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«Госпожа Метелица» Братьев Гримм(3 класс)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«Слон»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А.И.Куприна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(4 класс)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«Необыкновенная история, случившаяся  с патроном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фейерверка»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Оскара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Уальда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(5 класс)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«Синяя Птица» Мориса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Метерлинга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(6 классы)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«Жизнь Пи»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Янна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Мартела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(7 класс)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«Таинственный остров» Жюля Верна (8 класс)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«451 градус по Фаренгейту» Рея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Бредбери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(9 класс)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произведению «Когда же пойдет снег?» Дины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Рубиной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10 класс)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произведению «Два капитана»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Вениамина Каверина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18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564</Words>
  <Application>Microsoft Office PowerPoint</Application>
  <PresentationFormat>Экран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Документ</vt:lpstr>
      <vt:lpstr>   </vt:lpstr>
      <vt:lpstr>Презентация PowerPoint</vt:lpstr>
      <vt:lpstr>Смысловое чтение</vt:lpstr>
      <vt:lpstr>Проект «Читающая школа»</vt:lpstr>
      <vt:lpstr>Презентация PowerPoint</vt:lpstr>
      <vt:lpstr>Событие включало в себя: </vt:lpstr>
      <vt:lpstr> Приступая к работе:</vt:lpstr>
      <vt:lpstr>Форма защиты проекта: </vt:lpstr>
      <vt:lpstr>Темы проектов</vt:lpstr>
      <vt:lpstr>В.Одоевский «Мороз Иванович»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</dc:title>
  <dc:creator>RePack by Diakov</dc:creator>
  <cp:lastModifiedBy>RePack by Diakov</cp:lastModifiedBy>
  <cp:revision>16</cp:revision>
  <dcterms:created xsi:type="dcterms:W3CDTF">2018-03-19T12:54:01Z</dcterms:created>
  <dcterms:modified xsi:type="dcterms:W3CDTF">2018-03-25T03:06:06Z</dcterms:modified>
</cp:coreProperties>
</file>