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77" r:id="rId7"/>
    <p:sldId id="278" r:id="rId8"/>
    <p:sldId id="258" r:id="rId9"/>
    <p:sldId id="259" r:id="rId10"/>
    <p:sldId id="260" r:id="rId11"/>
    <p:sldId id="262" r:id="rId12"/>
    <p:sldId id="275" r:id="rId13"/>
    <p:sldId id="280" r:id="rId14"/>
    <p:sldId id="276" r:id="rId15"/>
    <p:sldId id="281" r:id="rId16"/>
    <p:sldId id="264" r:id="rId17"/>
    <p:sldId id="27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t.free-lance.ru/users/SuperText/upload/f_4aa9519dc1c21.jp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hyperlink" Target="http://upload.wikimedia.org/wikipedia/commons/thumb/2/2a/Q_space.svg/664px-Q_space.svg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lushka.narod.ru/PIC/dirigable.jpg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upload.wikimedia.org/wikipedia/commons/6/60/Delta_IV_Heavy_rocket_on_launch_pad.jpg" TargetMode="External"/><Relationship Id="rId4" Type="http://schemas.openxmlformats.org/officeDocument/2006/relationships/hyperlink" Target="http://www.pushkino.org/ipb/uploads/post-51-1272719358.jpg" TargetMode="External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85927"/>
            <a:ext cx="7772400" cy="18145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QUIZ </a:t>
            </a:r>
            <a:r>
              <a:rPr lang="en-US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ru-RU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ИНТЕЛЛЕКТУАЛЬНАЯ ИГРА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857760"/>
            <a:ext cx="5257792" cy="107157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Автор: Пашкова </a:t>
            </a:r>
            <a:r>
              <a:rPr lang="ru-RU" sz="200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Наталья Викторовна, </a:t>
            </a: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000" dirty="0" smtClean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учитель НОО, МБОУ «СОШ № 36»</a:t>
            </a:r>
            <a:endParaRPr lang="ru-RU" sz="2000" dirty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Фестиваль мастер-классов 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«Ярмарка учебно-методических инноваций»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000364" y="6000768"/>
            <a:ext cx="3571900" cy="70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Ангарск, 201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C:\Users\Администратор\Pictures\Вова\bkend_dll_versiya_fayla_7_70_023_37284_1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23526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В какой последовательности были изобретены эти летательные аппараты?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799175C-E8B1-4192-BEDE-C97D1C659887}" type="slidenum">
              <a:rPr lang="es-ES"/>
              <a:pPr>
                <a:defRPr/>
              </a:pPr>
              <a:t>10</a:t>
            </a:fld>
            <a:endParaRPr lang="es-ES"/>
          </a:p>
        </p:txBody>
      </p:sp>
      <p:pic>
        <p:nvPicPr>
          <p:cNvPr id="5" name="Picture 2" descr="Картинка 76 из 16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5516563"/>
            <a:ext cx="127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Картинка 18 из 8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16024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Картинка 9 из 2991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113502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Картинка 6 из 8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500174"/>
            <a:ext cx="2952328" cy="2090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Картинка 255 из 15709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789040"/>
            <a:ext cx="2019233" cy="2873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Назовите произведение и его автора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468867"/>
            <a:ext cx="5643602" cy="49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omonintek.ru/img/upload/startovaya-diagnostika-uchaschihsya-5-klas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2"/>
            <a:ext cx="2671946" cy="35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pixelbrush.ru/uploads/posts/2013-02/1361685920_glav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1189038" cy="207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http://go3.imgsmail.ru/imgpreview?key=b1b0355383c3831&amp;mb=imgdb_preview_1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700" y="260648"/>
            <a:ext cx="369434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0" descr="http://dayfun.ru/wp-content/uploads/2011/11/%D0%BF%D0%BE%D0%B3%D0%BB%D0%BE%D1%82%D0%B8%D0%BB%D0%B0-%D1%82%D1%8C%D0%BC%D0%B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425810"/>
            <a:ext cx="2339752" cy="178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Ученье – свет, а </a:t>
            </a:r>
            <a:r>
              <a:rPr lang="ru-RU" sz="4000" b="1" cap="none" spc="0" dirty="0" err="1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неученье</a:t>
            </a:r>
            <a:r>
              <a:rPr lang="ru-RU" sz="40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тьма.</a:t>
            </a:r>
            <a:endParaRPr lang="ru-RU" sz="40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782" y="188640"/>
            <a:ext cx="45262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509120"/>
            <a:ext cx="9144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рой другому яму, сам в неё попадёшь.</a:t>
            </a:r>
            <a:endParaRPr lang="ru-RU" sz="4000" b="1" cap="none" spc="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Администратор\Pictures\Модели одежда\zp_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429156" cy="29527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72188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buNone/>
            </a:pPr>
            <a:endParaRPr lang="ru-RU" sz="4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Какого цвета?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6215074" y="1285860"/>
            <a:ext cx="2414598" cy="114300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 РАУНД</a:t>
            </a:r>
            <a:endParaRPr lang="ru-RU" sz="3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C:\Users\Администратор\Pictures\Вова\1431068313_1359218426_dreamsqbox99790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5972188" cy="490063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300" dirty="0" smtClean="0"/>
              <a:t>Цвет кирпичей, которыми была вымощена дорога, ведущая в Изумрудный город.     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300" dirty="0" smtClean="0"/>
              <a:t>Какого цвета были очки, которые носили жители Изумрудного города? 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300" dirty="0" smtClean="0"/>
              <a:t>Цвет шерсти </a:t>
            </a:r>
            <a:r>
              <a:rPr lang="ru-RU" sz="3300" dirty="0" err="1" smtClean="0"/>
              <a:t>Тотошки</a:t>
            </a:r>
            <a:r>
              <a:rPr lang="ru-RU" sz="3300" dirty="0" smtClean="0"/>
              <a:t>. 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300" dirty="0" smtClean="0"/>
              <a:t>Какого цвета был кафтан Страшилы?</a:t>
            </a:r>
            <a:r>
              <a:rPr lang="ru-RU" sz="3300" i="1" dirty="0" smtClean="0"/>
              <a:t> 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300" dirty="0" smtClean="0"/>
              <a:t>Какого цвета была страна Мигунов?</a:t>
            </a:r>
          </a:p>
          <a:p>
            <a:pPr marL="742950" indent="-742950">
              <a:buFont typeface="+mj-lt"/>
              <a:buAutoNum type="arabicPeriod"/>
            </a:pPr>
            <a:endParaRPr lang="ru-RU" sz="3300" i="1" dirty="0" smtClean="0"/>
          </a:p>
          <a:p>
            <a:pPr lvl="0">
              <a:buNone/>
            </a:pPr>
            <a:endParaRPr lang="ru-RU" sz="43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Какого цвета?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188" y="285728"/>
            <a:ext cx="2186812" cy="180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Администратор\Pictures\Модели одежда\0_c7b28_a31765e7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22234" cy="171173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Pictures\Модели одежда\totosh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071678"/>
            <a:ext cx="1857388" cy="1732704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Pictures\Модели одежда\skazka-volyshebnik-izumrudnogo-goroda-kartinki-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357562"/>
            <a:ext cx="1928794" cy="2140432"/>
          </a:xfrm>
          <a:prstGeom prst="rect">
            <a:avLst/>
          </a:prstGeom>
          <a:noFill/>
        </p:spPr>
      </p:pic>
      <p:pic>
        <p:nvPicPr>
          <p:cNvPr id="10" name="Picture 5" descr="Изумр город 00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380" y="4214818"/>
            <a:ext cx="1714512" cy="230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МУЗЫКАЛЬНЫЙ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6215074" y="1571612"/>
            <a:ext cx="2414598" cy="114300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 РАУНД</a:t>
            </a:r>
            <a:endParaRPr lang="ru-RU" sz="3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Рисунок 6" descr="C:\Users\Администратор\Pictures\Вова\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495302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Команда - победитель</a:t>
            </a:r>
            <a:endParaRPr lang="ru-RU" b="1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Содержимое 6" descr="DSC094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pic>
        <p:nvPicPr>
          <p:cNvPr id="6" name="Picture 1" descr="C:\Users\Администратор\Pictures\Вова\bkend_dll_versiya_fayla_7_70_023_37284_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5" y="714356"/>
            <a:ext cx="192879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64386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Команда - победитель</a:t>
            </a:r>
            <a:endParaRPr lang="ru-RU" dirty="0"/>
          </a:p>
        </p:txBody>
      </p:sp>
      <p:pic>
        <p:nvPicPr>
          <p:cNvPr id="5" name="Содержимое 4" descr="IMG_20170324_1005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1785926"/>
            <a:ext cx="8046156" cy="4525963"/>
          </a:xfrm>
        </p:spPr>
      </p:pic>
      <p:pic>
        <p:nvPicPr>
          <p:cNvPr id="6" name="Picture 1" descr="C:\Users\Администратор\Pictures\Вова\bkend_dll_versiya_fayla_7_70_023_37284_1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42852"/>
            <a:ext cx="1620039" cy="1620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Quiz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(англ. </a:t>
            </a:r>
            <a:r>
              <a:rPr lang="ru-RU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quiz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— предварительный экзамен, проверочный опрос, викторина)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Содержимое 4" descr="DSC093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Основу интеллектуальной игры - </a:t>
            </a: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ru-RU" sz="3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uiz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составляют вопросы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Содержимое 3" descr="DSC093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4</a:t>
            </a:r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РАУНДА (Вопросы от 15 до 25);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Вопросы могут быть с картинками, аудио- или видеорядом, вопрос-аукцион, а также  для каждой игры возможно объявлять свою тему;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В конце каждого раунда зачитываются правильные ответы;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Количество игроков в команде может колебаться от 4 до 10 человек в зависимости от количества заявленных участников;</a:t>
            </a:r>
          </a:p>
          <a:p>
            <a:r>
              <a:rPr lang="ru-RU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После завершения игры подводится подсчёт очков и награждается команда - победитель.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flowChartDocumen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Правила игры в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</a:t>
            </a:r>
            <a:r>
              <a:rPr lang="ru-RU" sz="4400" b="1" dirty="0" err="1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uiz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142852"/>
          <a:ext cx="5572163" cy="6534436"/>
        </p:xfrm>
        <a:graphic>
          <a:graphicData uri="http://schemas.openxmlformats.org/drawingml/2006/table">
            <a:tbl>
              <a:tblPr/>
              <a:tblGrid>
                <a:gridCol w="462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9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50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КВИЗ. 4 раунд. Команда: ______________________________________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8.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9.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11.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12.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Вопросы на логику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6215074" y="1428736"/>
            <a:ext cx="2414598" cy="114300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РАУНД</a:t>
            </a:r>
            <a:endParaRPr lang="ru-RU" sz="3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Содержимое 6" descr="C:\Users\Администратор\Pictures\Вова\lo_res_product_41684_0948391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714884"/>
            <a:ext cx="43910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142852"/>
            <a:ext cx="82296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 smtClean="0"/>
              <a:t> 1. У человека — одно, у коровы — два, у ястреба – ни одного. Что это?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85860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В каком процессе вода заменила солнце, через 600 лет ее заменил песок, а еще через 1100 лет всех их заменил механизм?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928934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 Когда черной кошке лучше всего пробраться в дом?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4143380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4. Какими нотами можно измерить расстояние?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214950"/>
            <a:ext cx="8286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dirty="0" smtClean="0"/>
              <a:t>5. Между какими двумя одинаковыми буквами можно поставить маленькую лошадь и получить название страны?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документ 4"/>
          <p:cNvSpPr/>
          <p:nvPr/>
        </p:nvSpPr>
        <p:spPr>
          <a:xfrm>
            <a:off x="6215074" y="1428736"/>
            <a:ext cx="2414598" cy="1143008"/>
          </a:xfrm>
          <a:prstGeom prst="flowChartDocumen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РАУНД</a:t>
            </a:r>
            <a:endParaRPr lang="ru-RU" sz="36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flowChartDocumen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Вопросы с картинками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C:\Users\Администратор\Pictures\Вова\ogp_obrivki_kinolent_x_just_kova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643182"/>
            <a:ext cx="72152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.Что объединяет одного из первых космонавтов, часы и колготки?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Рисунок 4" descr="C:\Users\Администратор\Downloads\bec9ab4a396b97159191fabbd6a40c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1785926"/>
            <a:ext cx="292892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Администратор\Downloads\belka_i_strelka_by_gigi_7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3582785" cy="2685011"/>
          </a:xfrm>
          <a:prstGeom prst="rect">
            <a:avLst/>
          </a:prstGeom>
          <a:noFill/>
        </p:spPr>
      </p:pic>
      <p:pic>
        <p:nvPicPr>
          <p:cNvPr id="6" name="Picture 4" descr="C:\Users\Администратор\Download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143248"/>
            <a:ext cx="338115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329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 Unicode MS</vt:lpstr>
      <vt:lpstr>Arial</vt:lpstr>
      <vt:lpstr>Calibri</vt:lpstr>
      <vt:lpstr>Times New Roman</vt:lpstr>
      <vt:lpstr>Тема Office</vt:lpstr>
      <vt:lpstr> QUIZ – ИНТЕЛЛЕКТУАЛЬНАЯ ИГРА </vt:lpstr>
      <vt:lpstr>Quiz (англ. quiz — предварительный экзамен, проверочный опрос, викторина)</vt:lpstr>
      <vt:lpstr>Основу интеллектуальной игры - Quiz составляют вопросы</vt:lpstr>
      <vt:lpstr>  </vt:lpstr>
      <vt:lpstr>Презентация PowerPoint</vt:lpstr>
      <vt:lpstr>Вопросы на логику</vt:lpstr>
      <vt:lpstr>Презентация PowerPoint</vt:lpstr>
      <vt:lpstr>Вопросы с картинками</vt:lpstr>
      <vt:lpstr>1.Что объединяет одного из первых космонавтов, часы и колготки?</vt:lpstr>
      <vt:lpstr>2. В какой последовательности были изобретены эти летательные аппараты?</vt:lpstr>
      <vt:lpstr>3. Назовите произведение и его автора</vt:lpstr>
      <vt:lpstr>Презентация PowerPoint</vt:lpstr>
      <vt:lpstr>Презентация PowerPoint</vt:lpstr>
      <vt:lpstr>Какого цвета?</vt:lpstr>
      <vt:lpstr>Какого цвета?</vt:lpstr>
      <vt:lpstr>МУЗЫКАЛЬНЫЙ</vt:lpstr>
      <vt:lpstr>Команда - победитель</vt:lpstr>
      <vt:lpstr>Команда - победитель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Оксана</cp:lastModifiedBy>
  <cp:revision>54</cp:revision>
  <dcterms:created xsi:type="dcterms:W3CDTF">2017-03-26T11:28:20Z</dcterms:created>
  <dcterms:modified xsi:type="dcterms:W3CDTF">2018-04-01T10:08:49Z</dcterms:modified>
</cp:coreProperties>
</file>