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2" r:id="rId4"/>
    <p:sldId id="280" r:id="rId5"/>
    <p:sldId id="279" r:id="rId6"/>
    <p:sldId id="283" r:id="rId7"/>
    <p:sldId id="284" r:id="rId8"/>
    <p:sldId id="285" r:id="rId9"/>
    <p:sldId id="292" r:id="rId10"/>
    <p:sldId id="286" r:id="rId11"/>
    <p:sldId id="287" r:id="rId12"/>
    <p:sldId id="288" r:id="rId13"/>
    <p:sldId id="293" r:id="rId14"/>
    <p:sldId id="289" r:id="rId15"/>
    <p:sldId id="291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36" autoAdjust="0"/>
    <p:restoredTop sz="95596" autoAdjust="0"/>
  </p:normalViewPr>
  <p:slideViewPr>
    <p:cSldViewPr>
      <p:cViewPr>
        <p:scale>
          <a:sx n="60" d="100"/>
          <a:sy n="60" d="100"/>
        </p:scale>
        <p:origin x="-164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70D891-CC8F-4C5C-BDEC-42E38BC94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4490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FCEC6-9E5C-4787-B6C6-306AFE29418C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56341-1F5D-4F42-AD0A-1D96F2F41594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192" y="5906690"/>
            <a:ext cx="2879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Зам. директора по УВР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МБОУ «НШДС №1»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Мамбергер О. В.</a:t>
            </a: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38138" y="161925"/>
            <a:ext cx="8554342" cy="73342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4000" dirty="0" smtClean="0"/>
              <a:t>Основы тайм - менеджмента</a:t>
            </a:r>
            <a:endParaRPr lang="ru-RU" sz="4000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47662" y="828675"/>
            <a:ext cx="8112770" cy="4762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300" dirty="0"/>
              <a:t>и</a:t>
            </a:r>
            <a:r>
              <a:rPr lang="ru-RU" sz="2300" dirty="0" smtClean="0"/>
              <a:t>ли как сэкономить свое время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092280" cy="5535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60648"/>
            <a:ext cx="3841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ПРИОРИТЕТЫ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0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090912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7038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откладывайте на потом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8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4665349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2160" y="197317"/>
            <a:ext cx="3029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8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501" y="66943"/>
            <a:ext cx="7080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Основы тайм - менеджмента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501" y="2204863"/>
            <a:ext cx="735829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bg2"/>
                </a:solidFill>
              </a:rPr>
              <a:t>Поглотители времени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bg2"/>
                </a:solidFill>
              </a:rPr>
              <a:t>Четкая постановка цели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bg2"/>
                </a:solidFill>
              </a:rPr>
              <a:t>Поэтапное достижение цели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bg2"/>
                </a:solidFill>
              </a:rPr>
              <a:t>Расстановка приоритетов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bg2"/>
                </a:solidFill>
              </a:rPr>
              <a:t>Контроль</a:t>
            </a:r>
            <a:endParaRPr lang="ru-RU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68" y="1052736"/>
            <a:ext cx="5029200" cy="5683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924944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Мысли, знания, 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информация</a:t>
            </a: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848148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Близость к цели</a:t>
            </a: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2256" y="1024608"/>
            <a:ext cx="142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Состояние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036029"/>
            <a:ext cx="193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Услуга, помощь,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 сотрудничество</a:t>
            </a: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868" y="3889916"/>
            <a:ext cx="119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Бодрость</a:t>
            </a: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9081" y="43607"/>
            <a:ext cx="5348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«ПЯТЬ ПАЛЬЦЕВ»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5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3" y="1844823"/>
            <a:ext cx="698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2"/>
                </a:solidFill>
              </a:rPr>
              <a:t>Два мудрейших учителя:</a:t>
            </a:r>
          </a:p>
          <a:p>
            <a:r>
              <a:rPr lang="ru-RU" sz="4400" dirty="0" smtClean="0">
                <a:solidFill>
                  <a:schemeClr val="bg2"/>
                </a:solidFill>
              </a:rPr>
              <a:t>Время и Жизнь.</a:t>
            </a:r>
          </a:p>
          <a:p>
            <a:r>
              <a:rPr lang="ru-RU" sz="4400" dirty="0">
                <a:solidFill>
                  <a:schemeClr val="bg2"/>
                </a:solidFill>
              </a:rPr>
              <a:t>с</a:t>
            </a:r>
            <a:r>
              <a:rPr lang="ru-RU" sz="4400" dirty="0" smtClean="0">
                <a:solidFill>
                  <a:schemeClr val="bg2"/>
                </a:solidFill>
              </a:rPr>
              <a:t> одной стороны Жизнь показывает,</a:t>
            </a:r>
          </a:p>
          <a:p>
            <a:r>
              <a:rPr lang="ru-RU" sz="4400" dirty="0">
                <a:solidFill>
                  <a:schemeClr val="bg2"/>
                </a:solidFill>
              </a:rPr>
              <a:t>к</a:t>
            </a:r>
            <a:r>
              <a:rPr lang="ru-RU" sz="4400" dirty="0" smtClean="0">
                <a:solidFill>
                  <a:schemeClr val="bg2"/>
                </a:solidFill>
              </a:rPr>
              <a:t>ак нужно ценить время,</a:t>
            </a:r>
          </a:p>
          <a:p>
            <a:r>
              <a:rPr lang="ru-RU" sz="4400" dirty="0">
                <a:solidFill>
                  <a:schemeClr val="bg2"/>
                </a:solidFill>
              </a:rPr>
              <a:t>а</a:t>
            </a:r>
            <a:r>
              <a:rPr lang="ru-RU" sz="4400" dirty="0" smtClean="0">
                <a:solidFill>
                  <a:schemeClr val="bg2"/>
                </a:solidFill>
              </a:rPr>
              <a:t> Время – </a:t>
            </a:r>
          </a:p>
          <a:p>
            <a:r>
              <a:rPr lang="ru-RU" sz="4400" dirty="0">
                <a:solidFill>
                  <a:schemeClr val="bg2"/>
                </a:solidFill>
              </a:rPr>
              <a:t>к</a:t>
            </a:r>
            <a:r>
              <a:rPr lang="ru-RU" sz="4400" dirty="0" smtClean="0">
                <a:solidFill>
                  <a:schemeClr val="bg2"/>
                </a:solidFill>
              </a:rPr>
              <a:t>ак нужно ценить жизнь.</a:t>
            </a:r>
            <a:endParaRPr lang="ru-RU"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6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sz="2400" b="1" dirty="0"/>
              <a:t>«Тот, кто позволяет ускользать своему времени,</a:t>
            </a:r>
            <a:endParaRPr lang="ru-RU" sz="2400" dirty="0"/>
          </a:p>
          <a:p>
            <a:pPr algn="r"/>
            <a:r>
              <a:rPr lang="ru-RU" sz="2400" b="1" dirty="0"/>
              <a:t>выпускает из рук свою жизнь; 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тот</a:t>
            </a:r>
            <a:r>
              <a:rPr lang="ru-RU" sz="2400" b="1" dirty="0"/>
              <a:t>, кто держит в руках свое время,</a:t>
            </a:r>
            <a:endParaRPr lang="ru-RU" sz="2400" dirty="0"/>
          </a:p>
          <a:p>
            <a:pPr algn="r"/>
            <a:r>
              <a:rPr lang="ru-RU" sz="2400" b="1" dirty="0"/>
              <a:t>держит в руках свою жизнь»</a:t>
            </a:r>
            <a:endParaRPr lang="ru-RU" sz="2400" dirty="0"/>
          </a:p>
          <a:p>
            <a:pPr algn="r"/>
            <a:endParaRPr lang="ru-RU" b="1" dirty="0" smtClean="0"/>
          </a:p>
          <a:p>
            <a:pPr algn="r"/>
            <a:r>
              <a:rPr lang="ru-RU" b="1" dirty="0" smtClean="0"/>
              <a:t>Алан </a:t>
            </a:r>
            <a:r>
              <a:rPr lang="ru-RU" b="1" dirty="0" err="1"/>
              <a:t>Лэкейн</a:t>
            </a:r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71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24744"/>
            <a:ext cx="5544616" cy="1362075"/>
          </a:xfrm>
        </p:spPr>
        <p:txBody>
          <a:bodyPr/>
          <a:lstStyle/>
          <a:p>
            <a:r>
              <a:rPr lang="ru-RU" dirty="0" smtClean="0"/>
              <a:t>ВРЕМЯ – это…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70892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2"/>
                </a:solidFill>
              </a:rPr>
              <a:t>е</a:t>
            </a:r>
            <a:r>
              <a:rPr lang="ru-RU" sz="3200" dirty="0" smtClean="0">
                <a:solidFill>
                  <a:schemeClr val="bg2"/>
                </a:solidFill>
              </a:rPr>
              <a:t>динственное, что нельзя накопить, </a:t>
            </a:r>
          </a:p>
          <a:p>
            <a:r>
              <a:rPr lang="ru-RU" sz="3200" dirty="0" smtClean="0">
                <a:solidFill>
                  <a:schemeClr val="bg2"/>
                </a:solidFill>
              </a:rPr>
              <a:t>оно не сохраняется</a:t>
            </a:r>
          </a:p>
          <a:p>
            <a:r>
              <a:rPr lang="ru-RU" sz="3200" dirty="0">
                <a:solidFill>
                  <a:schemeClr val="bg2"/>
                </a:solidFill>
              </a:rPr>
              <a:t>и</a:t>
            </a:r>
            <a:r>
              <a:rPr lang="ru-RU" sz="3200" dirty="0" smtClean="0">
                <a:solidFill>
                  <a:schemeClr val="bg2"/>
                </a:solidFill>
              </a:rPr>
              <a:t> не увеличивается.</a:t>
            </a:r>
          </a:p>
          <a:p>
            <a:r>
              <a:rPr lang="ru-RU" sz="3200" dirty="0" smtClean="0">
                <a:solidFill>
                  <a:schemeClr val="bg2"/>
                </a:solidFill>
              </a:rPr>
              <a:t>Его можно только обменять</a:t>
            </a:r>
          </a:p>
          <a:p>
            <a:r>
              <a:rPr lang="ru-RU" sz="3200" dirty="0" smtClean="0">
                <a:solidFill>
                  <a:schemeClr val="bg2"/>
                </a:solidFill>
              </a:rPr>
              <a:t> на деньги или на знания.</a:t>
            </a:r>
          </a:p>
          <a:p>
            <a:r>
              <a:rPr lang="ru-RU" sz="3200" dirty="0" smtClean="0">
                <a:solidFill>
                  <a:schemeClr val="bg2"/>
                </a:solidFill>
              </a:rPr>
              <a:t>Время – это вообще самое главное.</a:t>
            </a:r>
            <a:endParaRPr lang="ru-RU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6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82068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904656" cy="4017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916832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4400" dirty="0">
                <a:solidFill>
                  <a:schemeClr val="bg2"/>
                </a:solidFill>
              </a:rPr>
              <a:t>технология, позволяющая невосполнимое время жизни использовать в соответствии с личными целями и ценностями.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solidFill>
                <a:srgbClr val="4D4D4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656" y="620688"/>
            <a:ext cx="7315200" cy="71596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 - МЕНЕДЖМЕНТ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«Поглотители» времени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252520" cy="5616624"/>
          </a:xfrm>
        </p:spPr>
        <p:txBody>
          <a:bodyPr/>
          <a:lstStyle/>
          <a:p>
            <a:pPr lvl="0"/>
            <a:r>
              <a:rPr lang="ru-RU" sz="1800" dirty="0">
                <a:solidFill>
                  <a:schemeClr val="bg2"/>
                </a:solidFill>
              </a:rPr>
              <a:t>не умею отделить важные дела от второстепенных; </a:t>
            </a:r>
          </a:p>
          <a:p>
            <a:pPr lvl="0"/>
            <a:r>
              <a:rPr lang="ru-RU" sz="1800" dirty="0">
                <a:solidFill>
                  <a:schemeClr val="bg2"/>
                </a:solidFill>
              </a:rPr>
              <a:t>не планирую предварительно свой день; </a:t>
            </a:r>
          </a:p>
          <a:p>
            <a:pPr lvl="0"/>
            <a:r>
              <a:rPr lang="ru-RU" sz="1800" dirty="0">
                <a:solidFill>
                  <a:schemeClr val="bg2"/>
                </a:solidFill>
              </a:rPr>
              <a:t>личная неорганизованность (беспорядок на письменном столе, в комнате и т.п.); </a:t>
            </a:r>
          </a:p>
          <a:p>
            <a:pPr lvl="0"/>
            <a:r>
              <a:rPr lang="ru-RU" sz="1800" dirty="0">
                <a:solidFill>
                  <a:schemeClr val="bg2"/>
                </a:solidFill>
              </a:rPr>
              <a:t>не всегда знаю, что нужно делать; </a:t>
            </a:r>
          </a:p>
          <a:p>
            <a:pPr lvl="0"/>
            <a:r>
              <a:rPr lang="ru-RU" sz="1800" dirty="0">
                <a:solidFill>
                  <a:schemeClr val="bg2"/>
                </a:solidFill>
              </a:rPr>
              <a:t>отвлекаюсь на телефонные звонки (и надолго) ;</a:t>
            </a:r>
          </a:p>
          <a:p>
            <a:pPr lvl="0"/>
            <a:r>
              <a:rPr lang="ru-RU" sz="1800" dirty="0">
                <a:solidFill>
                  <a:schemeClr val="bg2"/>
                </a:solidFill>
              </a:rPr>
              <a:t>не умею сказать «нет» ;</a:t>
            </a:r>
          </a:p>
          <a:p>
            <a:pPr lvl="0"/>
            <a:r>
              <a:rPr lang="ru-RU" sz="1800" dirty="0">
                <a:solidFill>
                  <a:schemeClr val="bg2"/>
                </a:solidFill>
              </a:rPr>
              <a:t>моя личная недисциплинированность; </a:t>
            </a:r>
          </a:p>
          <a:p>
            <a:pPr lvl="0"/>
            <a:r>
              <a:rPr lang="ru-RU" sz="1800" dirty="0">
                <a:solidFill>
                  <a:schemeClr val="bg2"/>
                </a:solidFill>
              </a:rPr>
              <a:t>не довожу начатое до конца ;</a:t>
            </a:r>
          </a:p>
          <a:p>
            <a:pPr lvl="0"/>
            <a:r>
              <a:rPr lang="ru-RU" sz="1800" dirty="0">
                <a:solidFill>
                  <a:schemeClr val="bg2"/>
                </a:solidFill>
              </a:rPr>
              <a:t>долго раскачиваюсь в начале каждого дела; </a:t>
            </a:r>
          </a:p>
          <a:p>
            <a:pPr lvl="0"/>
            <a:r>
              <a:rPr lang="ru-RU" sz="1800" dirty="0">
                <a:solidFill>
                  <a:schemeClr val="bg2"/>
                </a:solidFill>
              </a:rPr>
              <a:t>много времени трачу на мелкую и рутинную работу, а до важных дел руки не доходят ;</a:t>
            </a:r>
          </a:p>
          <a:p>
            <a:pPr lvl="0"/>
            <a:r>
              <a:rPr lang="ru-RU" sz="1800" dirty="0">
                <a:solidFill>
                  <a:schemeClr val="bg2"/>
                </a:solidFill>
              </a:rPr>
              <a:t>не знаю своего личного ритма физической и умственной активности ;</a:t>
            </a:r>
          </a:p>
          <a:p>
            <a:pPr lvl="0"/>
            <a:r>
              <a:rPr lang="ru-RU" sz="1800" dirty="0">
                <a:solidFill>
                  <a:schemeClr val="bg2"/>
                </a:solidFill>
              </a:rPr>
              <a:t>очень легко отвлекаюсь (например, на шум). </a:t>
            </a:r>
          </a:p>
          <a:p>
            <a:pPr lvl="0"/>
            <a:r>
              <a:rPr lang="ru-RU" sz="1800" dirty="0">
                <a:solidFill>
                  <a:schemeClr val="bg2"/>
                </a:solidFill>
              </a:rPr>
              <a:t>«плаванье по </a:t>
            </a:r>
            <a:r>
              <a:rPr lang="ru-RU" sz="1800" dirty="0" smtClean="0">
                <a:solidFill>
                  <a:schemeClr val="bg2"/>
                </a:solidFill>
              </a:rPr>
              <a:t>интернету»</a:t>
            </a:r>
          </a:p>
        </p:txBody>
      </p:sp>
    </p:spTree>
    <p:extLst>
      <p:ext uri="{BB962C8B-B14F-4D97-AF65-F5344CB8AC3E}">
        <p14:creationId xmlns="" xmlns:p14="http://schemas.microsoft.com/office/powerpoint/2010/main" val="414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ownloads\114744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3"/>
            <a:ext cx="5328592" cy="51724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32042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ЧЕТКАЯ, КОНКРЕТНАЯ ЦЕЛЬ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49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4968552" cy="5157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04656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617" y="476671"/>
            <a:ext cx="6334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ПОЭТАПНОЕ ДОСТИЖЕНИЕ ЦЕЛИ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6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6551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ВРЕМЕНИ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32" y="1124744"/>
            <a:ext cx="5496272" cy="5576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0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стер-класс">
  <a:themeElements>
    <a:clrScheme name="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AC0000"/>
      </a:accent1>
      <a:accent2>
        <a:srgbClr val="D12A2A"/>
      </a:accent2>
      <a:accent3>
        <a:srgbClr val="FFFFFF"/>
      </a:accent3>
      <a:accent4>
        <a:srgbClr val="404040"/>
      </a:accent4>
      <a:accent5>
        <a:srgbClr val="D2AAAA"/>
      </a:accent5>
      <a:accent6>
        <a:srgbClr val="BD2525"/>
      </a:accent6>
      <a:hlink>
        <a:srgbClr val="FA4040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мастер-класс</Template>
  <TotalTime>320</TotalTime>
  <Words>302</Words>
  <Application>Microsoft Office PowerPoint</Application>
  <PresentationFormat>Экран (4:3)</PresentationFormat>
  <Paragraphs>62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мастер-класс</vt:lpstr>
      <vt:lpstr>Основы тайм - менеджмента</vt:lpstr>
      <vt:lpstr>Слайд 2</vt:lpstr>
      <vt:lpstr>ВРЕМЯ – это…</vt:lpstr>
      <vt:lpstr>Слайд 4</vt:lpstr>
      <vt:lpstr>ТАЙМ - МЕНЕДЖМЕНТ</vt:lpstr>
      <vt:lpstr>«Поглотители» времени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Мамбергер О.В</dc:creator>
  <cp:lastModifiedBy>Мамбергер О.В</cp:lastModifiedBy>
  <cp:revision>23</cp:revision>
  <dcterms:created xsi:type="dcterms:W3CDTF">2018-02-12T07:54:21Z</dcterms:created>
  <dcterms:modified xsi:type="dcterms:W3CDTF">2018-04-03T23:12:47Z</dcterms:modified>
</cp:coreProperties>
</file>