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73" r:id="rId4"/>
    <p:sldId id="270" r:id="rId5"/>
    <p:sldId id="266" r:id="rId6"/>
    <p:sldId id="258" r:id="rId7"/>
    <p:sldId id="261" r:id="rId8"/>
    <p:sldId id="260" r:id="rId9"/>
    <p:sldId id="262" r:id="rId10"/>
    <p:sldId id="271" r:id="rId11"/>
    <p:sldId id="263" r:id="rId12"/>
    <p:sldId id="265" r:id="rId13"/>
    <p:sldId id="274" r:id="rId14"/>
    <p:sldId id="272" r:id="rId15"/>
    <p:sldId id="26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interaktivnyjkalejdoskop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7" name="WordArt 5"/>
          <p:cNvSpPr>
            <a:spLocks noChangeArrowheads="1" noChangeShapeType="1" noTextEdit="1"/>
          </p:cNvSpPr>
          <p:nvPr/>
        </p:nvSpPr>
        <p:spPr bwMode="auto">
          <a:xfrm rot="-726519">
            <a:off x="1015385" y="2374506"/>
            <a:ext cx="6453187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Оформление презентации</a:t>
            </a:r>
            <a:endParaRPr lang="ru-RU" sz="3600" kern="1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pic>
        <p:nvPicPr>
          <p:cNvPr id="3075" name="Picture 7" descr="BS00092_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2197128" cy="2209822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</p:spPr>
      </p:pic>
      <p:pic>
        <p:nvPicPr>
          <p:cNvPr id="3076" name="Picture 8" descr="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286256"/>
            <a:ext cx="21463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800120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Составила    учитель начальных классов Муравьёва М.М</a:t>
            </a:r>
            <a:br>
              <a:rPr lang="ru-RU" sz="1800" b="0" dirty="0" smtClean="0">
                <a:latin typeface="Arial" pitchFamily="34" charset="0"/>
                <a:cs typeface="Arial" pitchFamily="34" charset="0"/>
              </a:rPr>
            </a:b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 МБОУ «СОШ № 31».</a:t>
            </a:r>
            <a:br>
              <a:rPr lang="ru-RU" sz="1800" b="0" dirty="0" smtClean="0">
                <a:latin typeface="Arial" pitchFamily="34" charset="0"/>
                <a:cs typeface="Arial" pitchFamily="34" charset="0"/>
              </a:rPr>
            </a:br>
            <a:r>
              <a:rPr lang="ru-RU" sz="1800" b="0" smtClean="0">
                <a:latin typeface="Arial" pitchFamily="34" charset="0"/>
                <a:cs typeface="Arial" pitchFamily="34" charset="0"/>
              </a:rPr>
              <a:t>   г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ru-RU" sz="1800" b="0" dirty="0" err="1" smtClean="0">
                <a:latin typeface="Arial" pitchFamily="34" charset="0"/>
                <a:cs typeface="Arial" pitchFamily="34" charset="0"/>
              </a:rPr>
              <a:t>ангарск</a:t>
            </a:r>
            <a:r>
              <a:rPr lang="ru-RU" sz="1800" b="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</a:t>
            </a:r>
            <a:endParaRPr lang="ru-RU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Татьяна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85794"/>
            <a:ext cx="8501122" cy="58579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 сделать гиперссылку в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PowerPoint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000264"/>
          </a:xfrm>
        </p:spPr>
        <p:txBody>
          <a:bodyPr>
            <a:noAutofit/>
          </a:bodyPr>
          <a:lstStyle/>
          <a:p>
            <a:r>
              <a:rPr lang="ru-RU" sz="2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После нажатия на гиперссылку должен открыться файл или запуститься программа. В поле </a:t>
            </a:r>
            <a:r>
              <a:rPr lang="ru-RU" sz="22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«папка»</a:t>
            </a:r>
            <a:r>
              <a:rPr lang="ru-RU" sz="2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найдите нужный файл на компьютере, выделите его мышкой и нажмите </a:t>
            </a:r>
            <a:r>
              <a:rPr lang="ru-RU" sz="2200" b="1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«ОК»</a:t>
            </a:r>
            <a:r>
              <a:rPr lang="ru-RU" sz="22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200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Татьяна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428868"/>
            <a:ext cx="6143668" cy="420990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 сделать гиперссылку в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PowerPoint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1500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Сделать гиперссылку можно и на другой слайд презентации. В области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«Связать с»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выберите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«местом в документе»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укажите нужный слайд и нажмите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«ОК»</a:t>
            </a:r>
            <a:endParaRPr lang="ru-RU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C:\Users\Татьяна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71678"/>
            <a:ext cx="6357982" cy="45720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1429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 сделать гиперссылку в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PowerPoint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hlinkClick r:id="rId2"/>
              </a:rPr>
              <a:t>https://sites.google.com/site/interaktivnyjkalejdoskop/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WordArt 5"/>
          <p:cNvSpPr>
            <a:spLocks noChangeArrowheads="1" noChangeShapeType="1" noTextEdit="1"/>
          </p:cNvSpPr>
          <p:nvPr/>
        </p:nvSpPr>
        <p:spPr bwMode="auto">
          <a:xfrm rot="-726519">
            <a:off x="673771" y="2314720"/>
            <a:ext cx="7693752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dirty="0" smtClean="0">
                <a:solidFill>
                  <a:srgbClr val="3333FF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3600" kern="1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33FF"/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Оформление презентации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43050"/>
            <a:ext cx="8686800" cy="443707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Оформляйте текст и заголовки разных слайдов  в одном стиле.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Если выбрали для 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заголовков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синий цвет и шрифт 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Cambria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на всех слайдах заголовки должны быть синими и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Камбрия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Выбрали для основного текста 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шрифт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«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Calibri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», на всех слайдах придётся использовать его.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Другим шрифтом и цветом можно выделять цитаты и примечания (но их не должно быть слишком много).</a:t>
            </a:r>
          </a:p>
          <a:p>
            <a:pPr fontAlgn="base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увлекайтесь чрезмерным выделением 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жирностью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курсивом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и цветным текстом.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Цвет фона презентации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>
            <a:norm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Следите за тем, чтобы текст не сливался с фоном, учитывайте, что на проекторе контрастность будет меньше, чем у вас на мониторе.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Лучший фон – 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белый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(или близкий к нему), а лучший цвет текста – 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черный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(или очень тёмный нужного оттенка).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Размер шрифта в презентации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554162"/>
            <a:ext cx="8848756" cy="4525963"/>
          </a:xfrm>
        </p:spPr>
        <p:txBody>
          <a:bodyPr>
            <a:normAutofit fontScale="77500" lnSpcReduction="2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Размер шрифта для заголовка слайда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должен быть не менее 24, а лучше от 32 и выше.</a:t>
            </a:r>
          </a:p>
          <a:p>
            <a:pPr fontAlgn="base">
              <a:buNone/>
            </a:pP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Всегда указывайте заголовок слайда (каждого слайда презентации). Отвлёкшийся слушатель в любой момент должен понимать, о чём сейчас речь в вашем докладе!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Размер шрифта для основного текста 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лучше выбрать от 24 до 28 (зависит от выбранного типа шрифта). . </a:t>
            </a:r>
          </a:p>
          <a:p>
            <a:pPr fontAlgn="base">
              <a:buFont typeface="Wingdings" pitchFamily="2" charset="2"/>
              <a:buChar char="Ø"/>
            </a:pPr>
            <a:r>
              <a:rPr lang="ru-RU" sz="3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Менее важный материал </a:t>
            </a:r>
            <a: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(дополнения и примечания) можно оформить шрифтом от 20 до 24.</a:t>
            </a:r>
            <a:br>
              <a:rPr lang="ru-RU" sz="3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7" name="WordArt 5"/>
          <p:cNvSpPr>
            <a:spLocks noChangeArrowheads="1" noChangeShapeType="1" noTextEdit="1"/>
          </p:cNvSpPr>
          <p:nvPr/>
        </p:nvSpPr>
        <p:spPr bwMode="auto">
          <a:xfrm rot="-726519">
            <a:off x="1116013" y="2349500"/>
            <a:ext cx="6453187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33FF"/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Как создать гиперссылку?</a:t>
            </a:r>
          </a:p>
        </p:txBody>
      </p:sp>
      <p:pic>
        <p:nvPicPr>
          <p:cNvPr id="3075" name="Picture 7" descr="BS00092_"/>
          <p:cNvPicPr preferRelativeResize="0">
            <a:picLocks noChangeArrowheads="1" noChangeShapeType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57166"/>
            <a:ext cx="2197128" cy="2209822"/>
          </a:xfrm>
          <a:prstGeom prst="rect">
            <a:avLst/>
          </a:prstGeom>
          <a:solidFill>
            <a:srgbClr val="FFFFFF"/>
          </a:solidFill>
          <a:ln w="0" algn="in">
            <a:noFill/>
            <a:miter lim="800000"/>
            <a:headEnd/>
            <a:tailEnd/>
          </a:ln>
        </p:spPr>
      </p:pic>
      <p:pic>
        <p:nvPicPr>
          <p:cNvPr id="3076" name="Picture 8" descr="co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286256"/>
            <a:ext cx="21463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Гиперссылка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— это элемент управления, необходимый для навигации 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внутри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презентации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или для перехода к другому 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внешнему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ресурсу, в качестве которого может выступать адрес в сети Интернет, адрес электронной почты, новый документ или любой другой файл. 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Как создать гиперссылки в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Объектом, для которого создается гиперссылка, может быть текст, фигура, рисунок, объект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WordArt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357166"/>
            <a:ext cx="45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Определение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929718" cy="5572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Используя гиперссылки в презентации, можно спокойно открыть: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нужную программу,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сайт в Интернете,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слайд другой презентации (это так называемые внешние гиперссылки.)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Внутренние гиперссылки позволят переходить между различными слайдами в текущей презентации. </a:t>
            </a:r>
          </a:p>
          <a:p>
            <a:pPr>
              <a:buNone/>
            </a:pPr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Создать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гиперссылку можно из текста, рисунка, фигуры, объекта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WordArt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ru-RU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Сделать гиперссылку в презентации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можно на: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– сайт в Интернете;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слайд в этой же презентации;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слайд в другой презентации;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открытие другого файла или запуск нужной программы;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адрес электронной почты;</a:t>
            </a:r>
            <a:b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новый документ.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214290"/>
            <a:ext cx="85725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Гиперссылка в презентации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PowerPoint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сделать гиперссылку в </a:t>
            </a:r>
            <a:r>
              <a:rPr lang="en-US" sz="31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200026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Для того чтобы вставить гиперссылку в презентацию, необходимо   выделить нужный объект. Это может быть одно слово, фрагмент текста, область целиком, в которую вписан текст, объект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WordArt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картинка или фигура. Затем перейдите на вкладку 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«Вставка»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и нажмите 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«Гиперссылка»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Татьяна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3" y="2775293"/>
            <a:ext cx="4786346" cy="38684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714488"/>
            <a:ext cx="8858312" cy="392909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Откроется диалоговое окно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«Вставка гиперссылки»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В нем можно выбрать, какое действие будет выполняться при нажатии на объект с гиперссылкой. Чтобы гиперссылка вела на сайт в Интернете, в поле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«Адрес»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вставьте адрес сайта.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Вызвать окно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«Вставка гиперссылки»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можно и другим способом. Выделите нужный объект, кликните по нему правой кнопкой мыши и выберите из контекстного меню </a:t>
            </a:r>
            <a:r>
              <a:rPr lang="ru-RU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«Гиперссылка»</a:t>
            </a: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214290"/>
            <a:ext cx="87154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Как сделать гиперссылку в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PowerPoint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241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  Составила    учитель начальных классов Муравьёва М.М    МБОУ «СОШ № 31».    г.  ангарск                                                                                   </vt:lpstr>
      <vt:lpstr>Оформление презентации</vt:lpstr>
      <vt:lpstr>Цвет фона презентации</vt:lpstr>
      <vt:lpstr>Размер шрифта в презентации</vt:lpstr>
      <vt:lpstr>Слайд 5</vt:lpstr>
      <vt:lpstr>Слайд 6</vt:lpstr>
      <vt:lpstr>Слайд 7</vt:lpstr>
      <vt:lpstr> Как сделать гиперссылку в PowerPoint </vt:lpstr>
      <vt:lpstr>Слайд 9</vt:lpstr>
      <vt:lpstr>Слайд 10</vt:lpstr>
      <vt:lpstr> После нажатия на гиперссылку должен открыться файл или запуститься программа. В поле «папка» найдите нужный файл на компьютере, выделите его мышкой и нажмите «ОК».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Чернявская</cp:lastModifiedBy>
  <cp:revision>36</cp:revision>
  <dcterms:created xsi:type="dcterms:W3CDTF">2017-10-26T11:00:10Z</dcterms:created>
  <dcterms:modified xsi:type="dcterms:W3CDTF">2018-10-25T07:53:39Z</dcterms:modified>
</cp:coreProperties>
</file>