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9" r:id="rId2"/>
    <p:sldId id="260" r:id="rId3"/>
    <p:sldId id="264" r:id="rId4"/>
    <p:sldId id="263" r:id="rId5"/>
    <p:sldId id="261" r:id="rId6"/>
    <p:sldId id="262" r:id="rId7"/>
    <p:sldId id="265" r:id="rId8"/>
    <p:sldId id="266" r:id="rId9"/>
    <p:sldId id="267" r:id="rId10"/>
    <p:sldId id="268" r:id="rId11"/>
    <p:sldId id="256" r:id="rId12"/>
    <p:sldId id="257" r:id="rId13"/>
    <p:sldId id="25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548" y="2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9F91C8-B933-4469-95C8-E84019F6F8D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91224D-7CCB-46A4-B6EC-EB66E75B000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габаритная</a:t>
          </a:r>
          <a:endParaRPr lang="ru-RU" b="1" dirty="0">
            <a:solidFill>
              <a:schemeClr val="tx1"/>
            </a:solidFill>
          </a:endParaRPr>
        </a:p>
      </dgm:t>
    </dgm:pt>
    <dgm:pt modelId="{2173D5D0-50DA-4296-B14C-8567BE2C9111}" type="parTrans" cxnId="{AA02E25D-92C4-4189-8C7A-0E9B8FE1D865}">
      <dgm:prSet/>
      <dgm:spPr/>
      <dgm:t>
        <a:bodyPr/>
        <a:lstStyle/>
        <a:p>
          <a:endParaRPr lang="ru-RU"/>
        </a:p>
      </dgm:t>
    </dgm:pt>
    <dgm:pt modelId="{FBF52FAF-C4AB-4B0A-88EA-1EF8482E65AF}" type="sibTrans" cxnId="{AA02E25D-92C4-4189-8C7A-0E9B8FE1D865}">
      <dgm:prSet/>
      <dgm:spPr/>
      <dgm:t>
        <a:bodyPr/>
        <a:lstStyle/>
        <a:p>
          <a:endParaRPr lang="ru-RU"/>
        </a:p>
      </dgm:t>
    </dgm:pt>
    <dgm:pt modelId="{535D3715-B648-4134-8BAD-964140241F8B}">
      <dgm:prSet phldrT="[Текст]"/>
      <dgm:spPr/>
      <dgm:t>
        <a:bodyPr/>
        <a:lstStyle/>
        <a:p>
          <a:r>
            <a:rPr lang="ru-RU" dirty="0" smtClean="0"/>
            <a:t>Одежда, прическа, обувь, аксессуары, макияж, парфюмерия, силуэт </a:t>
          </a:r>
          <a:endParaRPr lang="ru-RU" dirty="0"/>
        </a:p>
      </dgm:t>
    </dgm:pt>
    <dgm:pt modelId="{28C58730-2CAA-4F35-AAFF-28E18FF9E3D9}" type="parTrans" cxnId="{35A46241-9643-481B-878E-1DFE478E157B}">
      <dgm:prSet/>
      <dgm:spPr/>
      <dgm:t>
        <a:bodyPr/>
        <a:lstStyle/>
        <a:p>
          <a:endParaRPr lang="ru-RU"/>
        </a:p>
      </dgm:t>
    </dgm:pt>
    <dgm:pt modelId="{88E3F151-AF5B-4A1E-8636-DC7A0D372A30}" type="sibTrans" cxnId="{35A46241-9643-481B-878E-1DFE478E157B}">
      <dgm:prSet/>
      <dgm:spPr/>
      <dgm:t>
        <a:bodyPr/>
        <a:lstStyle/>
        <a:p>
          <a:endParaRPr lang="ru-RU"/>
        </a:p>
      </dgm:t>
    </dgm:pt>
    <dgm:pt modelId="{E4BBD016-0AE9-4A1E-A493-FE508D9DF38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кинетическая</a:t>
          </a:r>
          <a:endParaRPr lang="ru-RU" b="1" dirty="0">
            <a:solidFill>
              <a:schemeClr val="tx1"/>
            </a:solidFill>
          </a:endParaRPr>
        </a:p>
      </dgm:t>
    </dgm:pt>
    <dgm:pt modelId="{C46EE96F-C9AB-49DC-BCFD-9A5CF3960A9C}" type="parTrans" cxnId="{5B45B3B8-548A-4775-BCDF-84348B97BBFA}">
      <dgm:prSet/>
      <dgm:spPr/>
      <dgm:t>
        <a:bodyPr/>
        <a:lstStyle/>
        <a:p>
          <a:endParaRPr lang="ru-RU"/>
        </a:p>
      </dgm:t>
    </dgm:pt>
    <dgm:pt modelId="{9B908B6D-6B4C-4616-BB12-E814CC5421C8}" type="sibTrans" cxnId="{5B45B3B8-548A-4775-BCDF-84348B97BBFA}">
      <dgm:prSet/>
      <dgm:spPr/>
      <dgm:t>
        <a:bodyPr/>
        <a:lstStyle/>
        <a:p>
          <a:endParaRPr lang="ru-RU"/>
        </a:p>
      </dgm:t>
    </dgm:pt>
    <dgm:pt modelId="{4F625247-3BD0-4907-9734-EF4776E3E761}">
      <dgm:prSet phldrT="[Текст]"/>
      <dgm:spPr/>
      <dgm:t>
        <a:bodyPr/>
        <a:lstStyle/>
        <a:p>
          <a:r>
            <a:rPr lang="ru-RU" dirty="0" smtClean="0"/>
            <a:t>Осанка, походка, жестикуляция, мимика(выражение лица, улыбка, направление и продолжительность взгляда)</a:t>
          </a:r>
          <a:endParaRPr lang="ru-RU" dirty="0"/>
        </a:p>
      </dgm:t>
    </dgm:pt>
    <dgm:pt modelId="{1514D302-E747-40B0-86FC-030B7D2884C8}" type="parTrans" cxnId="{157012A2-CF30-4CB8-BB03-62AD2780EBA5}">
      <dgm:prSet/>
      <dgm:spPr/>
      <dgm:t>
        <a:bodyPr/>
        <a:lstStyle/>
        <a:p>
          <a:endParaRPr lang="ru-RU"/>
        </a:p>
      </dgm:t>
    </dgm:pt>
    <dgm:pt modelId="{285EFD07-472C-4519-BFB5-EC9DB0B90A0E}" type="sibTrans" cxnId="{157012A2-CF30-4CB8-BB03-62AD2780EBA5}">
      <dgm:prSet/>
      <dgm:spPr/>
      <dgm:t>
        <a:bodyPr/>
        <a:lstStyle/>
        <a:p>
          <a:endParaRPr lang="ru-RU"/>
        </a:p>
      </dgm:t>
    </dgm:pt>
    <dgm:pt modelId="{43C85A4D-6D32-445A-96F5-F2C782634B3A}">
      <dgm:prSet/>
      <dgm:spPr/>
      <dgm:t>
        <a:bodyPr/>
        <a:lstStyle/>
        <a:p>
          <a:endParaRPr lang="ru-RU"/>
        </a:p>
      </dgm:t>
    </dgm:pt>
    <dgm:pt modelId="{15044927-137C-487E-9CA1-7DB0078EADBC}" type="parTrans" cxnId="{E5A34425-B452-4C59-8846-6E019605633E}">
      <dgm:prSet/>
      <dgm:spPr/>
      <dgm:t>
        <a:bodyPr/>
        <a:lstStyle/>
        <a:p>
          <a:endParaRPr lang="ru-RU"/>
        </a:p>
      </dgm:t>
    </dgm:pt>
    <dgm:pt modelId="{3E57F075-A793-4E09-A409-7A220A9961A5}" type="sibTrans" cxnId="{E5A34425-B452-4C59-8846-6E019605633E}">
      <dgm:prSet/>
      <dgm:spPr/>
      <dgm:t>
        <a:bodyPr/>
        <a:lstStyle/>
        <a:p>
          <a:endParaRPr lang="ru-RU"/>
        </a:p>
      </dgm:t>
    </dgm:pt>
    <dgm:pt modelId="{D668CC17-0987-453E-8EA7-97D180195E0F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речевая</a:t>
          </a:r>
          <a:endParaRPr lang="ru-RU" b="1" dirty="0">
            <a:solidFill>
              <a:schemeClr val="tx1"/>
            </a:solidFill>
          </a:endParaRPr>
        </a:p>
      </dgm:t>
    </dgm:pt>
    <dgm:pt modelId="{0EE0FA2B-5E32-4D1A-AB79-77DB896AEB10}" type="parTrans" cxnId="{E66CD022-2D4F-4E10-B801-4D4591607EE5}">
      <dgm:prSet/>
      <dgm:spPr/>
      <dgm:t>
        <a:bodyPr/>
        <a:lstStyle/>
        <a:p>
          <a:endParaRPr lang="ru-RU"/>
        </a:p>
      </dgm:t>
    </dgm:pt>
    <dgm:pt modelId="{5A966768-4B5B-436E-9C80-F93477975635}" type="sibTrans" cxnId="{E66CD022-2D4F-4E10-B801-4D4591607EE5}">
      <dgm:prSet/>
      <dgm:spPr/>
      <dgm:t>
        <a:bodyPr/>
        <a:lstStyle/>
        <a:p>
          <a:endParaRPr lang="ru-RU"/>
        </a:p>
      </dgm:t>
    </dgm:pt>
    <dgm:pt modelId="{9A5DABCC-2B54-43DA-ABF2-59EC2099518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средовая</a:t>
          </a:r>
          <a:endParaRPr lang="ru-RU" b="1" dirty="0">
            <a:solidFill>
              <a:schemeClr val="tx1"/>
            </a:solidFill>
          </a:endParaRPr>
        </a:p>
      </dgm:t>
    </dgm:pt>
    <dgm:pt modelId="{D877EBFC-4E2B-4A97-8DF8-624939FE3087}" type="parTrans" cxnId="{4B09D553-7E83-43D9-BB6B-3F6B8615CB03}">
      <dgm:prSet/>
      <dgm:spPr/>
      <dgm:t>
        <a:bodyPr/>
        <a:lstStyle/>
        <a:p>
          <a:endParaRPr lang="ru-RU"/>
        </a:p>
      </dgm:t>
    </dgm:pt>
    <dgm:pt modelId="{8FFA0C03-2582-4400-B331-0D38FD9E6185}" type="sibTrans" cxnId="{4B09D553-7E83-43D9-BB6B-3F6B8615CB03}">
      <dgm:prSet/>
      <dgm:spPr/>
      <dgm:t>
        <a:bodyPr/>
        <a:lstStyle/>
        <a:p>
          <a:endParaRPr lang="ru-RU"/>
        </a:p>
      </dgm:t>
    </dgm:pt>
    <dgm:pt modelId="{198682BE-C17F-4663-8104-33E64DB9181D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Культура устной и письменной речи, грамотность, стиль, почерк</a:t>
          </a:r>
        </a:p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646AFB73-0ACB-4A22-BBE5-01B57E4E1B5C}" type="parTrans" cxnId="{964D3C06-9644-4F54-8B79-6942D49C7E67}">
      <dgm:prSet/>
      <dgm:spPr/>
      <dgm:t>
        <a:bodyPr/>
        <a:lstStyle/>
        <a:p>
          <a:endParaRPr lang="ru-RU"/>
        </a:p>
      </dgm:t>
    </dgm:pt>
    <dgm:pt modelId="{A1D956A1-8621-4196-9B85-D458BA054555}" type="sibTrans" cxnId="{964D3C06-9644-4F54-8B79-6942D49C7E67}">
      <dgm:prSet/>
      <dgm:spPr/>
      <dgm:t>
        <a:bodyPr/>
        <a:lstStyle/>
        <a:p>
          <a:endParaRPr lang="ru-RU"/>
        </a:p>
      </dgm:t>
    </dgm:pt>
    <dgm:pt modelId="{28F3E546-69B4-4AED-A383-3A6A624858A8}">
      <dgm:prSet/>
      <dgm:spPr/>
      <dgm:t>
        <a:bodyPr/>
        <a:lstStyle/>
        <a:p>
          <a:r>
            <a:rPr lang="ru-RU" dirty="0" smtClean="0"/>
            <a:t>Созданная человеком среда (интерьер, порядок на рабочем столе, канцелярские принадлежности и т.п.)</a:t>
          </a:r>
          <a:endParaRPr lang="ru-RU" dirty="0"/>
        </a:p>
      </dgm:t>
    </dgm:pt>
    <dgm:pt modelId="{3AF7C4C0-6CC3-4E54-8AF9-D6762073C7DB}" type="parTrans" cxnId="{395A260E-D872-4A2F-9C39-EF23CB5E7E17}">
      <dgm:prSet/>
      <dgm:spPr/>
      <dgm:t>
        <a:bodyPr/>
        <a:lstStyle/>
        <a:p>
          <a:endParaRPr lang="ru-RU"/>
        </a:p>
      </dgm:t>
    </dgm:pt>
    <dgm:pt modelId="{76770315-A3BB-4D5F-8E2D-BB376D3312E6}" type="sibTrans" cxnId="{395A260E-D872-4A2F-9C39-EF23CB5E7E17}">
      <dgm:prSet/>
      <dgm:spPr/>
      <dgm:t>
        <a:bodyPr/>
        <a:lstStyle/>
        <a:p>
          <a:endParaRPr lang="ru-RU"/>
        </a:p>
      </dgm:t>
    </dgm:pt>
    <dgm:pt modelId="{1C500F9A-A7DD-40FA-98FD-00C700E103FC}" type="pres">
      <dgm:prSet presAssocID="{DD9F91C8-B933-4469-95C8-E84019F6F8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D5F419-4D00-4B9B-841A-36F5B93F8149}" type="pres">
      <dgm:prSet presAssocID="{B591224D-7CCB-46A4-B6EC-EB66E75B0006}" presName="linNode" presStyleCnt="0"/>
      <dgm:spPr/>
    </dgm:pt>
    <dgm:pt modelId="{8D025D98-6C53-4AFC-BCFA-54523594F5F5}" type="pres">
      <dgm:prSet presAssocID="{B591224D-7CCB-46A4-B6EC-EB66E75B0006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DED74-8215-4889-8930-229F5404BF1E}" type="pres">
      <dgm:prSet presAssocID="{B591224D-7CCB-46A4-B6EC-EB66E75B0006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25566-B77C-44E0-A04D-4407E6D4C5BE}" type="pres">
      <dgm:prSet presAssocID="{FBF52FAF-C4AB-4B0A-88EA-1EF8482E65AF}" presName="spacing" presStyleCnt="0"/>
      <dgm:spPr/>
    </dgm:pt>
    <dgm:pt modelId="{9D5DE665-2B1F-4AE3-AE2A-DFC55F5CF7D3}" type="pres">
      <dgm:prSet presAssocID="{E4BBD016-0AE9-4A1E-A493-FE508D9DF381}" presName="linNode" presStyleCnt="0"/>
      <dgm:spPr/>
    </dgm:pt>
    <dgm:pt modelId="{9C57C430-724C-430E-9F82-AB1392740C6A}" type="pres">
      <dgm:prSet presAssocID="{E4BBD016-0AE9-4A1E-A493-FE508D9DF381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62C9A-D121-48E0-8555-08F3361CFD7D}" type="pres">
      <dgm:prSet presAssocID="{E4BBD016-0AE9-4A1E-A493-FE508D9DF381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F8235-379A-4EC1-8A91-81E3B3AFA125}" type="pres">
      <dgm:prSet presAssocID="{9B908B6D-6B4C-4616-BB12-E814CC5421C8}" presName="spacing" presStyleCnt="0"/>
      <dgm:spPr/>
    </dgm:pt>
    <dgm:pt modelId="{6CFE51E4-4A0F-4442-BD1A-AEA2E1B80DE2}" type="pres">
      <dgm:prSet presAssocID="{D668CC17-0987-453E-8EA7-97D180195E0F}" presName="linNode" presStyleCnt="0"/>
      <dgm:spPr/>
    </dgm:pt>
    <dgm:pt modelId="{1032E497-69FF-45ED-B2F4-7F22CFCE2711}" type="pres">
      <dgm:prSet presAssocID="{D668CC17-0987-453E-8EA7-97D180195E0F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77486-4CF6-40F9-B42E-7F406ABAB03A}" type="pres">
      <dgm:prSet presAssocID="{D668CC17-0987-453E-8EA7-97D180195E0F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D48FD-9E11-4204-BE39-E0DB23320348}" type="pres">
      <dgm:prSet presAssocID="{5A966768-4B5B-436E-9C80-F93477975635}" presName="spacing" presStyleCnt="0"/>
      <dgm:spPr/>
    </dgm:pt>
    <dgm:pt modelId="{95318021-3278-406C-9924-054B53406670}" type="pres">
      <dgm:prSet presAssocID="{9A5DABCC-2B54-43DA-ABF2-59EC20995185}" presName="linNode" presStyleCnt="0"/>
      <dgm:spPr/>
    </dgm:pt>
    <dgm:pt modelId="{DA3D8E78-6FB3-477C-AABF-9200C9A6AF01}" type="pres">
      <dgm:prSet presAssocID="{9A5DABCC-2B54-43DA-ABF2-59EC20995185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BD2EF-4C35-49D8-BB6F-0A2E8613F1C5}" type="pres">
      <dgm:prSet presAssocID="{9A5DABCC-2B54-43DA-ABF2-59EC20995185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02E25D-92C4-4189-8C7A-0E9B8FE1D865}" srcId="{DD9F91C8-B933-4469-95C8-E84019F6F8DD}" destId="{B591224D-7CCB-46A4-B6EC-EB66E75B0006}" srcOrd="0" destOrd="0" parTransId="{2173D5D0-50DA-4296-B14C-8567BE2C9111}" sibTransId="{FBF52FAF-C4AB-4B0A-88EA-1EF8482E65AF}"/>
    <dgm:cxn modelId="{6AC1FA45-E9BF-432E-8422-12CD95F8C5B5}" type="presOf" srcId="{4F625247-3BD0-4907-9734-EF4776E3E761}" destId="{6C862C9A-D121-48E0-8555-08F3361CFD7D}" srcOrd="0" destOrd="0" presId="urn:microsoft.com/office/officeart/2005/8/layout/vList6"/>
    <dgm:cxn modelId="{A3FDAC01-C710-4FD7-8490-3917BD67D518}" type="presOf" srcId="{198682BE-C17F-4663-8104-33E64DB9181D}" destId="{60977486-4CF6-40F9-B42E-7F406ABAB03A}" srcOrd="0" destOrd="0" presId="urn:microsoft.com/office/officeart/2005/8/layout/vList6"/>
    <dgm:cxn modelId="{07769698-F511-4C19-AE1C-8B23220DB19A}" type="presOf" srcId="{E4BBD016-0AE9-4A1E-A493-FE508D9DF381}" destId="{9C57C430-724C-430E-9F82-AB1392740C6A}" srcOrd="0" destOrd="0" presId="urn:microsoft.com/office/officeart/2005/8/layout/vList6"/>
    <dgm:cxn modelId="{E5A34425-B452-4C59-8846-6E019605633E}" srcId="{B591224D-7CCB-46A4-B6EC-EB66E75B0006}" destId="{43C85A4D-6D32-445A-96F5-F2C782634B3A}" srcOrd="1" destOrd="0" parTransId="{15044927-137C-487E-9CA1-7DB0078EADBC}" sibTransId="{3E57F075-A793-4E09-A409-7A220A9961A5}"/>
    <dgm:cxn modelId="{1A51EBC3-A1FA-400A-8124-4CF9D8A54A9E}" type="presOf" srcId="{DD9F91C8-B933-4469-95C8-E84019F6F8DD}" destId="{1C500F9A-A7DD-40FA-98FD-00C700E103FC}" srcOrd="0" destOrd="0" presId="urn:microsoft.com/office/officeart/2005/8/layout/vList6"/>
    <dgm:cxn modelId="{395A260E-D872-4A2F-9C39-EF23CB5E7E17}" srcId="{9A5DABCC-2B54-43DA-ABF2-59EC20995185}" destId="{28F3E546-69B4-4AED-A383-3A6A624858A8}" srcOrd="0" destOrd="0" parTransId="{3AF7C4C0-6CC3-4E54-8AF9-D6762073C7DB}" sibTransId="{76770315-A3BB-4D5F-8E2D-BB376D3312E6}"/>
    <dgm:cxn modelId="{35A46241-9643-481B-878E-1DFE478E157B}" srcId="{B591224D-7CCB-46A4-B6EC-EB66E75B0006}" destId="{535D3715-B648-4134-8BAD-964140241F8B}" srcOrd="0" destOrd="0" parTransId="{28C58730-2CAA-4F35-AAFF-28E18FF9E3D9}" sibTransId="{88E3F151-AF5B-4A1E-8636-DC7A0D372A30}"/>
    <dgm:cxn modelId="{E66CD022-2D4F-4E10-B801-4D4591607EE5}" srcId="{DD9F91C8-B933-4469-95C8-E84019F6F8DD}" destId="{D668CC17-0987-453E-8EA7-97D180195E0F}" srcOrd="2" destOrd="0" parTransId="{0EE0FA2B-5E32-4D1A-AB79-77DB896AEB10}" sibTransId="{5A966768-4B5B-436E-9C80-F93477975635}"/>
    <dgm:cxn modelId="{157012A2-CF30-4CB8-BB03-62AD2780EBA5}" srcId="{E4BBD016-0AE9-4A1E-A493-FE508D9DF381}" destId="{4F625247-3BD0-4907-9734-EF4776E3E761}" srcOrd="0" destOrd="0" parTransId="{1514D302-E747-40B0-86FC-030B7D2884C8}" sibTransId="{285EFD07-472C-4519-BFB5-EC9DB0B90A0E}"/>
    <dgm:cxn modelId="{5B45B3B8-548A-4775-BCDF-84348B97BBFA}" srcId="{DD9F91C8-B933-4469-95C8-E84019F6F8DD}" destId="{E4BBD016-0AE9-4A1E-A493-FE508D9DF381}" srcOrd="1" destOrd="0" parTransId="{C46EE96F-C9AB-49DC-BCFD-9A5CF3960A9C}" sibTransId="{9B908B6D-6B4C-4616-BB12-E814CC5421C8}"/>
    <dgm:cxn modelId="{D0000DF8-7712-45B2-BF16-3CBFEE45E6ED}" type="presOf" srcId="{28F3E546-69B4-4AED-A383-3A6A624858A8}" destId="{B16BD2EF-4C35-49D8-BB6F-0A2E8613F1C5}" srcOrd="0" destOrd="0" presId="urn:microsoft.com/office/officeart/2005/8/layout/vList6"/>
    <dgm:cxn modelId="{C48B9C0C-C2F2-4CB1-814F-E7A8A1683E58}" type="presOf" srcId="{535D3715-B648-4134-8BAD-964140241F8B}" destId="{D7CDED74-8215-4889-8930-229F5404BF1E}" srcOrd="0" destOrd="0" presId="urn:microsoft.com/office/officeart/2005/8/layout/vList6"/>
    <dgm:cxn modelId="{964D3C06-9644-4F54-8B79-6942D49C7E67}" srcId="{D668CC17-0987-453E-8EA7-97D180195E0F}" destId="{198682BE-C17F-4663-8104-33E64DB9181D}" srcOrd="0" destOrd="0" parTransId="{646AFB73-0ACB-4A22-BBE5-01B57E4E1B5C}" sibTransId="{A1D956A1-8621-4196-9B85-D458BA054555}"/>
    <dgm:cxn modelId="{E3893013-00C4-4CE6-AE03-FF0A96411C4B}" type="presOf" srcId="{B591224D-7CCB-46A4-B6EC-EB66E75B0006}" destId="{8D025D98-6C53-4AFC-BCFA-54523594F5F5}" srcOrd="0" destOrd="0" presId="urn:microsoft.com/office/officeart/2005/8/layout/vList6"/>
    <dgm:cxn modelId="{3487297A-E40A-4812-BA7F-3AE081EB104D}" type="presOf" srcId="{D668CC17-0987-453E-8EA7-97D180195E0F}" destId="{1032E497-69FF-45ED-B2F4-7F22CFCE2711}" srcOrd="0" destOrd="0" presId="urn:microsoft.com/office/officeart/2005/8/layout/vList6"/>
    <dgm:cxn modelId="{1B9A3935-CBB3-4AEA-9273-1137FC7365B3}" type="presOf" srcId="{43C85A4D-6D32-445A-96F5-F2C782634B3A}" destId="{D7CDED74-8215-4889-8930-229F5404BF1E}" srcOrd="0" destOrd="1" presId="urn:microsoft.com/office/officeart/2005/8/layout/vList6"/>
    <dgm:cxn modelId="{ACFBF278-273B-489B-8389-86CB407B27C3}" type="presOf" srcId="{9A5DABCC-2B54-43DA-ABF2-59EC20995185}" destId="{DA3D8E78-6FB3-477C-AABF-9200C9A6AF01}" srcOrd="0" destOrd="0" presId="urn:microsoft.com/office/officeart/2005/8/layout/vList6"/>
    <dgm:cxn modelId="{4B09D553-7E83-43D9-BB6B-3F6B8615CB03}" srcId="{DD9F91C8-B933-4469-95C8-E84019F6F8DD}" destId="{9A5DABCC-2B54-43DA-ABF2-59EC20995185}" srcOrd="3" destOrd="0" parTransId="{D877EBFC-4E2B-4A97-8DF8-624939FE3087}" sibTransId="{8FFA0C03-2582-4400-B331-0D38FD9E6185}"/>
    <dgm:cxn modelId="{50BB422F-FBC4-4B25-A2E6-5361C134B487}" type="presParOf" srcId="{1C500F9A-A7DD-40FA-98FD-00C700E103FC}" destId="{78D5F419-4D00-4B9B-841A-36F5B93F8149}" srcOrd="0" destOrd="0" presId="urn:microsoft.com/office/officeart/2005/8/layout/vList6"/>
    <dgm:cxn modelId="{FC5B1186-7FDE-4532-B1F6-5E9EF84DFB61}" type="presParOf" srcId="{78D5F419-4D00-4B9B-841A-36F5B93F8149}" destId="{8D025D98-6C53-4AFC-BCFA-54523594F5F5}" srcOrd="0" destOrd="0" presId="urn:microsoft.com/office/officeart/2005/8/layout/vList6"/>
    <dgm:cxn modelId="{DD4D531E-FBED-4468-A7AD-83F12A0E0CC5}" type="presParOf" srcId="{78D5F419-4D00-4B9B-841A-36F5B93F8149}" destId="{D7CDED74-8215-4889-8930-229F5404BF1E}" srcOrd="1" destOrd="0" presId="urn:microsoft.com/office/officeart/2005/8/layout/vList6"/>
    <dgm:cxn modelId="{5C097255-837A-4F37-947C-35C388789B3F}" type="presParOf" srcId="{1C500F9A-A7DD-40FA-98FD-00C700E103FC}" destId="{24025566-B77C-44E0-A04D-4407E6D4C5BE}" srcOrd="1" destOrd="0" presId="urn:microsoft.com/office/officeart/2005/8/layout/vList6"/>
    <dgm:cxn modelId="{BC12382E-2284-4F8A-A8DF-229C73C5259A}" type="presParOf" srcId="{1C500F9A-A7DD-40FA-98FD-00C700E103FC}" destId="{9D5DE665-2B1F-4AE3-AE2A-DFC55F5CF7D3}" srcOrd="2" destOrd="0" presId="urn:microsoft.com/office/officeart/2005/8/layout/vList6"/>
    <dgm:cxn modelId="{D73E0EA6-9D37-41E2-8B21-F9FB5EFA3D6A}" type="presParOf" srcId="{9D5DE665-2B1F-4AE3-AE2A-DFC55F5CF7D3}" destId="{9C57C430-724C-430E-9F82-AB1392740C6A}" srcOrd="0" destOrd="0" presId="urn:microsoft.com/office/officeart/2005/8/layout/vList6"/>
    <dgm:cxn modelId="{D1E50481-4DE4-42DE-9914-C6175AA650DE}" type="presParOf" srcId="{9D5DE665-2B1F-4AE3-AE2A-DFC55F5CF7D3}" destId="{6C862C9A-D121-48E0-8555-08F3361CFD7D}" srcOrd="1" destOrd="0" presId="urn:microsoft.com/office/officeart/2005/8/layout/vList6"/>
    <dgm:cxn modelId="{6C6C2640-9C26-463E-A990-A820F6FD24AD}" type="presParOf" srcId="{1C500F9A-A7DD-40FA-98FD-00C700E103FC}" destId="{663F8235-379A-4EC1-8A91-81E3B3AFA125}" srcOrd="3" destOrd="0" presId="urn:microsoft.com/office/officeart/2005/8/layout/vList6"/>
    <dgm:cxn modelId="{B4744C41-0C0A-455A-9D8A-EDBFD467ECE2}" type="presParOf" srcId="{1C500F9A-A7DD-40FA-98FD-00C700E103FC}" destId="{6CFE51E4-4A0F-4442-BD1A-AEA2E1B80DE2}" srcOrd="4" destOrd="0" presId="urn:microsoft.com/office/officeart/2005/8/layout/vList6"/>
    <dgm:cxn modelId="{79E3F2D4-1BD7-46FB-A33C-2DA1EE62B317}" type="presParOf" srcId="{6CFE51E4-4A0F-4442-BD1A-AEA2E1B80DE2}" destId="{1032E497-69FF-45ED-B2F4-7F22CFCE2711}" srcOrd="0" destOrd="0" presId="urn:microsoft.com/office/officeart/2005/8/layout/vList6"/>
    <dgm:cxn modelId="{06CF2F2D-CC79-4280-A59F-462BC59F0593}" type="presParOf" srcId="{6CFE51E4-4A0F-4442-BD1A-AEA2E1B80DE2}" destId="{60977486-4CF6-40F9-B42E-7F406ABAB03A}" srcOrd="1" destOrd="0" presId="urn:microsoft.com/office/officeart/2005/8/layout/vList6"/>
    <dgm:cxn modelId="{BCF8EFAF-5D77-4748-97B2-BAD2B7E8BA6E}" type="presParOf" srcId="{1C500F9A-A7DD-40FA-98FD-00C700E103FC}" destId="{DD9D48FD-9E11-4204-BE39-E0DB23320348}" srcOrd="5" destOrd="0" presId="urn:microsoft.com/office/officeart/2005/8/layout/vList6"/>
    <dgm:cxn modelId="{E4210743-2F5A-4D8C-81E4-F95DCF97A19B}" type="presParOf" srcId="{1C500F9A-A7DD-40FA-98FD-00C700E103FC}" destId="{95318021-3278-406C-9924-054B53406670}" srcOrd="6" destOrd="0" presId="urn:microsoft.com/office/officeart/2005/8/layout/vList6"/>
    <dgm:cxn modelId="{89A55B78-A2E8-46AA-B603-CFD5E6BFC169}" type="presParOf" srcId="{95318021-3278-406C-9924-054B53406670}" destId="{DA3D8E78-6FB3-477C-AABF-9200C9A6AF01}" srcOrd="0" destOrd="0" presId="urn:microsoft.com/office/officeart/2005/8/layout/vList6"/>
    <dgm:cxn modelId="{88BFCD32-5DB2-4311-B321-FFF9422B39E6}" type="presParOf" srcId="{95318021-3278-406C-9924-054B53406670}" destId="{B16BD2EF-4C35-49D8-BB6F-0A2E8613F1C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9F91C8-B933-4469-95C8-E84019F6F8D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91224D-7CCB-46A4-B6EC-EB66E75B000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габаритная</a:t>
          </a:r>
          <a:endParaRPr lang="ru-RU" b="1" dirty="0">
            <a:solidFill>
              <a:schemeClr val="tx1"/>
            </a:solidFill>
          </a:endParaRPr>
        </a:p>
      </dgm:t>
    </dgm:pt>
    <dgm:pt modelId="{2173D5D0-50DA-4296-B14C-8567BE2C9111}" type="parTrans" cxnId="{AA02E25D-92C4-4189-8C7A-0E9B8FE1D865}">
      <dgm:prSet/>
      <dgm:spPr/>
      <dgm:t>
        <a:bodyPr/>
        <a:lstStyle/>
        <a:p>
          <a:endParaRPr lang="ru-RU"/>
        </a:p>
      </dgm:t>
    </dgm:pt>
    <dgm:pt modelId="{FBF52FAF-C4AB-4B0A-88EA-1EF8482E65AF}" type="sibTrans" cxnId="{AA02E25D-92C4-4189-8C7A-0E9B8FE1D865}">
      <dgm:prSet/>
      <dgm:spPr/>
      <dgm:t>
        <a:bodyPr/>
        <a:lstStyle/>
        <a:p>
          <a:endParaRPr lang="ru-RU"/>
        </a:p>
      </dgm:t>
    </dgm:pt>
    <dgm:pt modelId="{535D3715-B648-4134-8BAD-964140241F8B}">
      <dgm:prSet phldrT="[Текст]"/>
      <dgm:spPr/>
      <dgm:t>
        <a:bodyPr/>
        <a:lstStyle/>
        <a:p>
          <a:r>
            <a:rPr lang="ru-RU" dirty="0" smtClean="0"/>
            <a:t>Одежда, прическа, обувь, аксессуары, макияж, парфюмерия, силуэт </a:t>
          </a:r>
          <a:endParaRPr lang="ru-RU" dirty="0"/>
        </a:p>
      </dgm:t>
    </dgm:pt>
    <dgm:pt modelId="{28C58730-2CAA-4F35-AAFF-28E18FF9E3D9}" type="parTrans" cxnId="{35A46241-9643-481B-878E-1DFE478E157B}">
      <dgm:prSet/>
      <dgm:spPr/>
      <dgm:t>
        <a:bodyPr/>
        <a:lstStyle/>
        <a:p>
          <a:endParaRPr lang="ru-RU"/>
        </a:p>
      </dgm:t>
    </dgm:pt>
    <dgm:pt modelId="{88E3F151-AF5B-4A1E-8636-DC7A0D372A30}" type="sibTrans" cxnId="{35A46241-9643-481B-878E-1DFE478E157B}">
      <dgm:prSet/>
      <dgm:spPr/>
      <dgm:t>
        <a:bodyPr/>
        <a:lstStyle/>
        <a:p>
          <a:endParaRPr lang="ru-RU"/>
        </a:p>
      </dgm:t>
    </dgm:pt>
    <dgm:pt modelId="{E4BBD016-0AE9-4A1E-A493-FE508D9DF38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кинетическая</a:t>
          </a:r>
          <a:endParaRPr lang="ru-RU" b="1" dirty="0">
            <a:solidFill>
              <a:schemeClr val="tx1"/>
            </a:solidFill>
          </a:endParaRPr>
        </a:p>
      </dgm:t>
    </dgm:pt>
    <dgm:pt modelId="{C46EE96F-C9AB-49DC-BCFD-9A5CF3960A9C}" type="parTrans" cxnId="{5B45B3B8-548A-4775-BCDF-84348B97BBFA}">
      <dgm:prSet/>
      <dgm:spPr/>
      <dgm:t>
        <a:bodyPr/>
        <a:lstStyle/>
        <a:p>
          <a:endParaRPr lang="ru-RU"/>
        </a:p>
      </dgm:t>
    </dgm:pt>
    <dgm:pt modelId="{9B908B6D-6B4C-4616-BB12-E814CC5421C8}" type="sibTrans" cxnId="{5B45B3B8-548A-4775-BCDF-84348B97BBFA}">
      <dgm:prSet/>
      <dgm:spPr/>
      <dgm:t>
        <a:bodyPr/>
        <a:lstStyle/>
        <a:p>
          <a:endParaRPr lang="ru-RU"/>
        </a:p>
      </dgm:t>
    </dgm:pt>
    <dgm:pt modelId="{4F625247-3BD0-4907-9734-EF4776E3E761}">
      <dgm:prSet phldrT="[Текст]"/>
      <dgm:spPr/>
      <dgm:t>
        <a:bodyPr/>
        <a:lstStyle/>
        <a:p>
          <a:r>
            <a:rPr lang="ru-RU" dirty="0" smtClean="0"/>
            <a:t>Осанка, походка, жестикуляция, мимика(выражение лица, улыбка, направление и продолжительность взгляда)</a:t>
          </a:r>
          <a:endParaRPr lang="ru-RU" dirty="0"/>
        </a:p>
      </dgm:t>
    </dgm:pt>
    <dgm:pt modelId="{1514D302-E747-40B0-86FC-030B7D2884C8}" type="parTrans" cxnId="{157012A2-CF30-4CB8-BB03-62AD2780EBA5}">
      <dgm:prSet/>
      <dgm:spPr/>
      <dgm:t>
        <a:bodyPr/>
        <a:lstStyle/>
        <a:p>
          <a:endParaRPr lang="ru-RU"/>
        </a:p>
      </dgm:t>
    </dgm:pt>
    <dgm:pt modelId="{285EFD07-472C-4519-BFB5-EC9DB0B90A0E}" type="sibTrans" cxnId="{157012A2-CF30-4CB8-BB03-62AD2780EBA5}">
      <dgm:prSet/>
      <dgm:spPr/>
      <dgm:t>
        <a:bodyPr/>
        <a:lstStyle/>
        <a:p>
          <a:endParaRPr lang="ru-RU"/>
        </a:p>
      </dgm:t>
    </dgm:pt>
    <dgm:pt modelId="{43C85A4D-6D32-445A-96F5-F2C782634B3A}">
      <dgm:prSet/>
      <dgm:spPr/>
      <dgm:t>
        <a:bodyPr/>
        <a:lstStyle/>
        <a:p>
          <a:endParaRPr lang="ru-RU" dirty="0"/>
        </a:p>
      </dgm:t>
    </dgm:pt>
    <dgm:pt modelId="{15044927-137C-487E-9CA1-7DB0078EADBC}" type="parTrans" cxnId="{E5A34425-B452-4C59-8846-6E019605633E}">
      <dgm:prSet/>
      <dgm:spPr/>
      <dgm:t>
        <a:bodyPr/>
        <a:lstStyle/>
        <a:p>
          <a:endParaRPr lang="ru-RU"/>
        </a:p>
      </dgm:t>
    </dgm:pt>
    <dgm:pt modelId="{3E57F075-A793-4E09-A409-7A220A9961A5}" type="sibTrans" cxnId="{E5A34425-B452-4C59-8846-6E019605633E}">
      <dgm:prSet/>
      <dgm:spPr/>
      <dgm:t>
        <a:bodyPr/>
        <a:lstStyle/>
        <a:p>
          <a:endParaRPr lang="ru-RU"/>
        </a:p>
      </dgm:t>
    </dgm:pt>
    <dgm:pt modelId="{D668CC17-0987-453E-8EA7-97D180195E0F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речевая</a:t>
          </a:r>
          <a:endParaRPr lang="ru-RU" b="1" dirty="0">
            <a:solidFill>
              <a:schemeClr val="tx1"/>
            </a:solidFill>
          </a:endParaRPr>
        </a:p>
      </dgm:t>
    </dgm:pt>
    <dgm:pt modelId="{0EE0FA2B-5E32-4D1A-AB79-77DB896AEB10}" type="parTrans" cxnId="{E66CD022-2D4F-4E10-B801-4D4591607EE5}">
      <dgm:prSet/>
      <dgm:spPr/>
      <dgm:t>
        <a:bodyPr/>
        <a:lstStyle/>
        <a:p>
          <a:endParaRPr lang="ru-RU"/>
        </a:p>
      </dgm:t>
    </dgm:pt>
    <dgm:pt modelId="{5A966768-4B5B-436E-9C80-F93477975635}" type="sibTrans" cxnId="{E66CD022-2D4F-4E10-B801-4D4591607EE5}">
      <dgm:prSet/>
      <dgm:spPr/>
      <dgm:t>
        <a:bodyPr/>
        <a:lstStyle/>
        <a:p>
          <a:endParaRPr lang="ru-RU"/>
        </a:p>
      </dgm:t>
    </dgm:pt>
    <dgm:pt modelId="{9A5DABCC-2B54-43DA-ABF2-59EC2099518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средовая</a:t>
          </a:r>
          <a:endParaRPr lang="ru-RU" b="1" dirty="0">
            <a:solidFill>
              <a:schemeClr val="tx1"/>
            </a:solidFill>
          </a:endParaRPr>
        </a:p>
      </dgm:t>
    </dgm:pt>
    <dgm:pt modelId="{D877EBFC-4E2B-4A97-8DF8-624939FE3087}" type="parTrans" cxnId="{4B09D553-7E83-43D9-BB6B-3F6B8615CB03}">
      <dgm:prSet/>
      <dgm:spPr/>
      <dgm:t>
        <a:bodyPr/>
        <a:lstStyle/>
        <a:p>
          <a:endParaRPr lang="ru-RU"/>
        </a:p>
      </dgm:t>
    </dgm:pt>
    <dgm:pt modelId="{8FFA0C03-2582-4400-B331-0D38FD9E6185}" type="sibTrans" cxnId="{4B09D553-7E83-43D9-BB6B-3F6B8615CB03}">
      <dgm:prSet/>
      <dgm:spPr/>
      <dgm:t>
        <a:bodyPr/>
        <a:lstStyle/>
        <a:p>
          <a:endParaRPr lang="ru-RU"/>
        </a:p>
      </dgm:t>
    </dgm:pt>
    <dgm:pt modelId="{198682BE-C17F-4663-8104-33E64DB9181D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Культура устной и письменной речи, грамотность, стиль, почерк</a:t>
          </a:r>
        </a:p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646AFB73-0ACB-4A22-BBE5-01B57E4E1B5C}" type="parTrans" cxnId="{964D3C06-9644-4F54-8B79-6942D49C7E67}">
      <dgm:prSet/>
      <dgm:spPr/>
      <dgm:t>
        <a:bodyPr/>
        <a:lstStyle/>
        <a:p>
          <a:endParaRPr lang="ru-RU"/>
        </a:p>
      </dgm:t>
    </dgm:pt>
    <dgm:pt modelId="{A1D956A1-8621-4196-9B85-D458BA054555}" type="sibTrans" cxnId="{964D3C06-9644-4F54-8B79-6942D49C7E67}">
      <dgm:prSet/>
      <dgm:spPr/>
      <dgm:t>
        <a:bodyPr/>
        <a:lstStyle/>
        <a:p>
          <a:endParaRPr lang="ru-RU"/>
        </a:p>
      </dgm:t>
    </dgm:pt>
    <dgm:pt modelId="{28F3E546-69B4-4AED-A383-3A6A624858A8}">
      <dgm:prSet/>
      <dgm:spPr/>
      <dgm:t>
        <a:bodyPr/>
        <a:lstStyle/>
        <a:p>
          <a:r>
            <a:rPr lang="ru-RU" dirty="0" smtClean="0"/>
            <a:t>Созданная человеком среда (интерьер, порядок на рабочем столе, канцелярские принадлежности и т.п.)</a:t>
          </a:r>
          <a:endParaRPr lang="ru-RU" dirty="0"/>
        </a:p>
      </dgm:t>
    </dgm:pt>
    <dgm:pt modelId="{3AF7C4C0-6CC3-4E54-8AF9-D6762073C7DB}" type="parTrans" cxnId="{395A260E-D872-4A2F-9C39-EF23CB5E7E17}">
      <dgm:prSet/>
      <dgm:spPr/>
      <dgm:t>
        <a:bodyPr/>
        <a:lstStyle/>
        <a:p>
          <a:endParaRPr lang="ru-RU"/>
        </a:p>
      </dgm:t>
    </dgm:pt>
    <dgm:pt modelId="{76770315-A3BB-4D5F-8E2D-BB376D3312E6}" type="sibTrans" cxnId="{395A260E-D872-4A2F-9C39-EF23CB5E7E17}">
      <dgm:prSet/>
      <dgm:spPr/>
      <dgm:t>
        <a:bodyPr/>
        <a:lstStyle/>
        <a:p>
          <a:endParaRPr lang="ru-RU"/>
        </a:p>
      </dgm:t>
    </dgm:pt>
    <dgm:pt modelId="{1C500F9A-A7DD-40FA-98FD-00C700E103FC}" type="pres">
      <dgm:prSet presAssocID="{DD9F91C8-B933-4469-95C8-E84019F6F8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D5F419-4D00-4B9B-841A-36F5B93F8149}" type="pres">
      <dgm:prSet presAssocID="{B591224D-7CCB-46A4-B6EC-EB66E75B0006}" presName="linNode" presStyleCnt="0"/>
      <dgm:spPr/>
    </dgm:pt>
    <dgm:pt modelId="{8D025D98-6C53-4AFC-BCFA-54523594F5F5}" type="pres">
      <dgm:prSet presAssocID="{B591224D-7CCB-46A4-B6EC-EB66E75B0006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DED74-8215-4889-8930-229F5404BF1E}" type="pres">
      <dgm:prSet presAssocID="{B591224D-7CCB-46A4-B6EC-EB66E75B0006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25566-B77C-44E0-A04D-4407E6D4C5BE}" type="pres">
      <dgm:prSet presAssocID="{FBF52FAF-C4AB-4B0A-88EA-1EF8482E65AF}" presName="spacing" presStyleCnt="0"/>
      <dgm:spPr/>
    </dgm:pt>
    <dgm:pt modelId="{9D5DE665-2B1F-4AE3-AE2A-DFC55F5CF7D3}" type="pres">
      <dgm:prSet presAssocID="{E4BBD016-0AE9-4A1E-A493-FE508D9DF381}" presName="linNode" presStyleCnt="0"/>
      <dgm:spPr/>
    </dgm:pt>
    <dgm:pt modelId="{9C57C430-724C-430E-9F82-AB1392740C6A}" type="pres">
      <dgm:prSet presAssocID="{E4BBD016-0AE9-4A1E-A493-FE508D9DF381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62C9A-D121-48E0-8555-08F3361CFD7D}" type="pres">
      <dgm:prSet presAssocID="{E4BBD016-0AE9-4A1E-A493-FE508D9DF381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F8235-379A-4EC1-8A91-81E3B3AFA125}" type="pres">
      <dgm:prSet presAssocID="{9B908B6D-6B4C-4616-BB12-E814CC5421C8}" presName="spacing" presStyleCnt="0"/>
      <dgm:spPr/>
    </dgm:pt>
    <dgm:pt modelId="{6CFE51E4-4A0F-4442-BD1A-AEA2E1B80DE2}" type="pres">
      <dgm:prSet presAssocID="{D668CC17-0987-453E-8EA7-97D180195E0F}" presName="linNode" presStyleCnt="0"/>
      <dgm:spPr/>
    </dgm:pt>
    <dgm:pt modelId="{1032E497-69FF-45ED-B2F4-7F22CFCE2711}" type="pres">
      <dgm:prSet presAssocID="{D668CC17-0987-453E-8EA7-97D180195E0F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77486-4CF6-40F9-B42E-7F406ABAB03A}" type="pres">
      <dgm:prSet presAssocID="{D668CC17-0987-453E-8EA7-97D180195E0F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D48FD-9E11-4204-BE39-E0DB23320348}" type="pres">
      <dgm:prSet presAssocID="{5A966768-4B5B-436E-9C80-F93477975635}" presName="spacing" presStyleCnt="0"/>
      <dgm:spPr/>
    </dgm:pt>
    <dgm:pt modelId="{95318021-3278-406C-9924-054B53406670}" type="pres">
      <dgm:prSet presAssocID="{9A5DABCC-2B54-43DA-ABF2-59EC20995185}" presName="linNode" presStyleCnt="0"/>
      <dgm:spPr/>
    </dgm:pt>
    <dgm:pt modelId="{DA3D8E78-6FB3-477C-AABF-9200C9A6AF01}" type="pres">
      <dgm:prSet presAssocID="{9A5DABCC-2B54-43DA-ABF2-59EC20995185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BD2EF-4C35-49D8-BB6F-0A2E8613F1C5}" type="pres">
      <dgm:prSet presAssocID="{9A5DABCC-2B54-43DA-ABF2-59EC20995185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1B02FD-DD13-4C5F-86E5-1B69F7CDEF29}" type="presOf" srcId="{535D3715-B648-4134-8BAD-964140241F8B}" destId="{D7CDED74-8215-4889-8930-229F5404BF1E}" srcOrd="0" destOrd="0" presId="urn:microsoft.com/office/officeart/2005/8/layout/vList6"/>
    <dgm:cxn modelId="{FD05052B-2FE4-494F-AB6F-339379CD0202}" type="presOf" srcId="{9A5DABCC-2B54-43DA-ABF2-59EC20995185}" destId="{DA3D8E78-6FB3-477C-AABF-9200C9A6AF01}" srcOrd="0" destOrd="0" presId="urn:microsoft.com/office/officeart/2005/8/layout/vList6"/>
    <dgm:cxn modelId="{AA02E25D-92C4-4189-8C7A-0E9B8FE1D865}" srcId="{DD9F91C8-B933-4469-95C8-E84019F6F8DD}" destId="{B591224D-7CCB-46A4-B6EC-EB66E75B0006}" srcOrd="0" destOrd="0" parTransId="{2173D5D0-50DA-4296-B14C-8567BE2C9111}" sibTransId="{FBF52FAF-C4AB-4B0A-88EA-1EF8482E65AF}"/>
    <dgm:cxn modelId="{E5A34425-B452-4C59-8846-6E019605633E}" srcId="{B591224D-7CCB-46A4-B6EC-EB66E75B0006}" destId="{43C85A4D-6D32-445A-96F5-F2C782634B3A}" srcOrd="1" destOrd="0" parTransId="{15044927-137C-487E-9CA1-7DB0078EADBC}" sibTransId="{3E57F075-A793-4E09-A409-7A220A9961A5}"/>
    <dgm:cxn modelId="{395A260E-D872-4A2F-9C39-EF23CB5E7E17}" srcId="{9A5DABCC-2B54-43DA-ABF2-59EC20995185}" destId="{28F3E546-69B4-4AED-A383-3A6A624858A8}" srcOrd="0" destOrd="0" parTransId="{3AF7C4C0-6CC3-4E54-8AF9-D6762073C7DB}" sibTransId="{76770315-A3BB-4D5F-8E2D-BB376D3312E6}"/>
    <dgm:cxn modelId="{35A46241-9643-481B-878E-1DFE478E157B}" srcId="{B591224D-7CCB-46A4-B6EC-EB66E75B0006}" destId="{535D3715-B648-4134-8BAD-964140241F8B}" srcOrd="0" destOrd="0" parTransId="{28C58730-2CAA-4F35-AAFF-28E18FF9E3D9}" sibTransId="{88E3F151-AF5B-4A1E-8636-DC7A0D372A30}"/>
    <dgm:cxn modelId="{44325EF6-3D5A-4536-A89F-53500006BE81}" type="presOf" srcId="{4F625247-3BD0-4907-9734-EF4776E3E761}" destId="{6C862C9A-D121-48E0-8555-08F3361CFD7D}" srcOrd="0" destOrd="0" presId="urn:microsoft.com/office/officeart/2005/8/layout/vList6"/>
    <dgm:cxn modelId="{E66CD022-2D4F-4E10-B801-4D4591607EE5}" srcId="{DD9F91C8-B933-4469-95C8-E84019F6F8DD}" destId="{D668CC17-0987-453E-8EA7-97D180195E0F}" srcOrd="2" destOrd="0" parTransId="{0EE0FA2B-5E32-4D1A-AB79-77DB896AEB10}" sibTransId="{5A966768-4B5B-436E-9C80-F93477975635}"/>
    <dgm:cxn modelId="{52A42ABC-CD9D-4514-985C-92E00686BA9F}" type="presOf" srcId="{28F3E546-69B4-4AED-A383-3A6A624858A8}" destId="{B16BD2EF-4C35-49D8-BB6F-0A2E8613F1C5}" srcOrd="0" destOrd="0" presId="urn:microsoft.com/office/officeart/2005/8/layout/vList6"/>
    <dgm:cxn modelId="{774D82EB-CECD-48BD-A846-682A729CF250}" type="presOf" srcId="{DD9F91C8-B933-4469-95C8-E84019F6F8DD}" destId="{1C500F9A-A7DD-40FA-98FD-00C700E103FC}" srcOrd="0" destOrd="0" presId="urn:microsoft.com/office/officeart/2005/8/layout/vList6"/>
    <dgm:cxn modelId="{5B45B3B8-548A-4775-BCDF-84348B97BBFA}" srcId="{DD9F91C8-B933-4469-95C8-E84019F6F8DD}" destId="{E4BBD016-0AE9-4A1E-A493-FE508D9DF381}" srcOrd="1" destOrd="0" parTransId="{C46EE96F-C9AB-49DC-BCFD-9A5CF3960A9C}" sibTransId="{9B908B6D-6B4C-4616-BB12-E814CC5421C8}"/>
    <dgm:cxn modelId="{157012A2-CF30-4CB8-BB03-62AD2780EBA5}" srcId="{E4BBD016-0AE9-4A1E-A493-FE508D9DF381}" destId="{4F625247-3BD0-4907-9734-EF4776E3E761}" srcOrd="0" destOrd="0" parTransId="{1514D302-E747-40B0-86FC-030B7D2884C8}" sibTransId="{285EFD07-472C-4519-BFB5-EC9DB0B90A0E}"/>
    <dgm:cxn modelId="{874E0E80-0636-41BE-8E4D-DB0C300723EC}" type="presOf" srcId="{D668CC17-0987-453E-8EA7-97D180195E0F}" destId="{1032E497-69FF-45ED-B2F4-7F22CFCE2711}" srcOrd="0" destOrd="0" presId="urn:microsoft.com/office/officeart/2005/8/layout/vList6"/>
    <dgm:cxn modelId="{3D828C8F-BE30-421F-85C6-7CA97BEE3E9C}" type="presOf" srcId="{E4BBD016-0AE9-4A1E-A493-FE508D9DF381}" destId="{9C57C430-724C-430E-9F82-AB1392740C6A}" srcOrd="0" destOrd="0" presId="urn:microsoft.com/office/officeart/2005/8/layout/vList6"/>
    <dgm:cxn modelId="{964D3C06-9644-4F54-8B79-6942D49C7E67}" srcId="{D668CC17-0987-453E-8EA7-97D180195E0F}" destId="{198682BE-C17F-4663-8104-33E64DB9181D}" srcOrd="0" destOrd="0" parTransId="{646AFB73-0ACB-4A22-BBE5-01B57E4E1B5C}" sibTransId="{A1D956A1-8621-4196-9B85-D458BA054555}"/>
    <dgm:cxn modelId="{DA98664E-4D3C-41AA-82F0-F1CE74E6DDB0}" type="presOf" srcId="{43C85A4D-6D32-445A-96F5-F2C782634B3A}" destId="{D7CDED74-8215-4889-8930-229F5404BF1E}" srcOrd="0" destOrd="1" presId="urn:microsoft.com/office/officeart/2005/8/layout/vList6"/>
    <dgm:cxn modelId="{34E210B0-4CA7-4A8C-81A5-8F616FE83F11}" type="presOf" srcId="{198682BE-C17F-4663-8104-33E64DB9181D}" destId="{60977486-4CF6-40F9-B42E-7F406ABAB03A}" srcOrd="0" destOrd="0" presId="urn:microsoft.com/office/officeart/2005/8/layout/vList6"/>
    <dgm:cxn modelId="{D271469C-54B8-43B4-B3D7-C7C466FA32FA}" type="presOf" srcId="{B591224D-7CCB-46A4-B6EC-EB66E75B0006}" destId="{8D025D98-6C53-4AFC-BCFA-54523594F5F5}" srcOrd="0" destOrd="0" presId="urn:microsoft.com/office/officeart/2005/8/layout/vList6"/>
    <dgm:cxn modelId="{4B09D553-7E83-43D9-BB6B-3F6B8615CB03}" srcId="{DD9F91C8-B933-4469-95C8-E84019F6F8DD}" destId="{9A5DABCC-2B54-43DA-ABF2-59EC20995185}" srcOrd="3" destOrd="0" parTransId="{D877EBFC-4E2B-4A97-8DF8-624939FE3087}" sibTransId="{8FFA0C03-2582-4400-B331-0D38FD9E6185}"/>
    <dgm:cxn modelId="{4DDEC01D-92A1-44C1-888A-DDA60321A2AC}" type="presParOf" srcId="{1C500F9A-A7DD-40FA-98FD-00C700E103FC}" destId="{78D5F419-4D00-4B9B-841A-36F5B93F8149}" srcOrd="0" destOrd="0" presId="urn:microsoft.com/office/officeart/2005/8/layout/vList6"/>
    <dgm:cxn modelId="{CD0585AD-5FFF-4DBA-A00D-457A74439829}" type="presParOf" srcId="{78D5F419-4D00-4B9B-841A-36F5B93F8149}" destId="{8D025D98-6C53-4AFC-BCFA-54523594F5F5}" srcOrd="0" destOrd="0" presId="urn:microsoft.com/office/officeart/2005/8/layout/vList6"/>
    <dgm:cxn modelId="{F61D4757-9D0A-47F2-A8D6-23076AEFC0E6}" type="presParOf" srcId="{78D5F419-4D00-4B9B-841A-36F5B93F8149}" destId="{D7CDED74-8215-4889-8930-229F5404BF1E}" srcOrd="1" destOrd="0" presId="urn:microsoft.com/office/officeart/2005/8/layout/vList6"/>
    <dgm:cxn modelId="{648DF7AA-F2E5-4D58-A5CE-21D247BED7D7}" type="presParOf" srcId="{1C500F9A-A7DD-40FA-98FD-00C700E103FC}" destId="{24025566-B77C-44E0-A04D-4407E6D4C5BE}" srcOrd="1" destOrd="0" presId="urn:microsoft.com/office/officeart/2005/8/layout/vList6"/>
    <dgm:cxn modelId="{1FE1DCB9-C229-40BC-AE05-112A7F8E7D8E}" type="presParOf" srcId="{1C500F9A-A7DD-40FA-98FD-00C700E103FC}" destId="{9D5DE665-2B1F-4AE3-AE2A-DFC55F5CF7D3}" srcOrd="2" destOrd="0" presId="urn:microsoft.com/office/officeart/2005/8/layout/vList6"/>
    <dgm:cxn modelId="{6D9C5F4F-442D-40A9-9BB8-7822E7CFA3D8}" type="presParOf" srcId="{9D5DE665-2B1F-4AE3-AE2A-DFC55F5CF7D3}" destId="{9C57C430-724C-430E-9F82-AB1392740C6A}" srcOrd="0" destOrd="0" presId="urn:microsoft.com/office/officeart/2005/8/layout/vList6"/>
    <dgm:cxn modelId="{607D679A-459D-4989-9C36-E54A27C4B14C}" type="presParOf" srcId="{9D5DE665-2B1F-4AE3-AE2A-DFC55F5CF7D3}" destId="{6C862C9A-D121-48E0-8555-08F3361CFD7D}" srcOrd="1" destOrd="0" presId="urn:microsoft.com/office/officeart/2005/8/layout/vList6"/>
    <dgm:cxn modelId="{1CB7A98F-AD41-435C-B112-BF52E15679FE}" type="presParOf" srcId="{1C500F9A-A7DD-40FA-98FD-00C700E103FC}" destId="{663F8235-379A-4EC1-8A91-81E3B3AFA125}" srcOrd="3" destOrd="0" presId="urn:microsoft.com/office/officeart/2005/8/layout/vList6"/>
    <dgm:cxn modelId="{92172663-181B-423C-BB40-5831AD9E41F2}" type="presParOf" srcId="{1C500F9A-A7DD-40FA-98FD-00C700E103FC}" destId="{6CFE51E4-4A0F-4442-BD1A-AEA2E1B80DE2}" srcOrd="4" destOrd="0" presId="urn:microsoft.com/office/officeart/2005/8/layout/vList6"/>
    <dgm:cxn modelId="{149F5C8B-6665-4233-957D-D7025400F90D}" type="presParOf" srcId="{6CFE51E4-4A0F-4442-BD1A-AEA2E1B80DE2}" destId="{1032E497-69FF-45ED-B2F4-7F22CFCE2711}" srcOrd="0" destOrd="0" presId="urn:microsoft.com/office/officeart/2005/8/layout/vList6"/>
    <dgm:cxn modelId="{2E6C5DF1-D18F-454D-9DA7-D0910CB51211}" type="presParOf" srcId="{6CFE51E4-4A0F-4442-BD1A-AEA2E1B80DE2}" destId="{60977486-4CF6-40F9-B42E-7F406ABAB03A}" srcOrd="1" destOrd="0" presId="urn:microsoft.com/office/officeart/2005/8/layout/vList6"/>
    <dgm:cxn modelId="{6E1B9348-BEEB-4C24-9D9D-5F4F3467827B}" type="presParOf" srcId="{1C500F9A-A7DD-40FA-98FD-00C700E103FC}" destId="{DD9D48FD-9E11-4204-BE39-E0DB23320348}" srcOrd="5" destOrd="0" presId="urn:microsoft.com/office/officeart/2005/8/layout/vList6"/>
    <dgm:cxn modelId="{EA8F953A-8E35-4506-A5CE-B66FE1A2A2A1}" type="presParOf" srcId="{1C500F9A-A7DD-40FA-98FD-00C700E103FC}" destId="{95318021-3278-406C-9924-054B53406670}" srcOrd="6" destOrd="0" presId="urn:microsoft.com/office/officeart/2005/8/layout/vList6"/>
    <dgm:cxn modelId="{6D211CBE-1272-47EC-A19E-11DFEC0D2A7D}" type="presParOf" srcId="{95318021-3278-406C-9924-054B53406670}" destId="{DA3D8E78-6FB3-477C-AABF-9200C9A6AF01}" srcOrd="0" destOrd="0" presId="urn:microsoft.com/office/officeart/2005/8/layout/vList6"/>
    <dgm:cxn modelId="{5E24B257-5329-4E3C-9AD6-2C3077AD5C22}" type="presParOf" srcId="{95318021-3278-406C-9924-054B53406670}" destId="{B16BD2EF-4C35-49D8-BB6F-0A2E8613F1C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DED74-8215-4889-8930-229F5404BF1E}">
      <dsp:nvSpPr>
        <dsp:cNvPr id="0" name=""/>
        <dsp:cNvSpPr/>
      </dsp:nvSpPr>
      <dsp:spPr>
        <a:xfrm>
          <a:off x="2736303" y="1338"/>
          <a:ext cx="4104456" cy="10617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Одежда, прическа, обувь, аксессуары, макияж, парфюмерия, силуэт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/>
        </a:p>
      </dsp:txBody>
      <dsp:txXfrm>
        <a:off x="2736303" y="134053"/>
        <a:ext cx="3706313" cy="796287"/>
      </dsp:txXfrm>
    </dsp:sp>
    <dsp:sp modelId="{8D025D98-6C53-4AFC-BCFA-54523594F5F5}">
      <dsp:nvSpPr>
        <dsp:cNvPr id="0" name=""/>
        <dsp:cNvSpPr/>
      </dsp:nvSpPr>
      <dsp:spPr>
        <a:xfrm>
          <a:off x="0" y="1338"/>
          <a:ext cx="2736304" cy="1061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габаритная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51829" y="53167"/>
        <a:ext cx="2632646" cy="958058"/>
      </dsp:txXfrm>
    </dsp:sp>
    <dsp:sp modelId="{6C862C9A-D121-48E0-8555-08F3361CFD7D}">
      <dsp:nvSpPr>
        <dsp:cNvPr id="0" name=""/>
        <dsp:cNvSpPr/>
      </dsp:nvSpPr>
      <dsp:spPr>
        <a:xfrm>
          <a:off x="2736303" y="1169226"/>
          <a:ext cx="4104456" cy="10617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Осанка, походка, жестикуляция, мимика(выражение лица, улыбка, направление и продолжительность взгляда)</a:t>
          </a:r>
          <a:endParaRPr lang="ru-RU" sz="1400" kern="1200" dirty="0"/>
        </a:p>
      </dsp:txBody>
      <dsp:txXfrm>
        <a:off x="2736303" y="1301941"/>
        <a:ext cx="3706313" cy="796287"/>
      </dsp:txXfrm>
    </dsp:sp>
    <dsp:sp modelId="{9C57C430-724C-430E-9F82-AB1392740C6A}">
      <dsp:nvSpPr>
        <dsp:cNvPr id="0" name=""/>
        <dsp:cNvSpPr/>
      </dsp:nvSpPr>
      <dsp:spPr>
        <a:xfrm>
          <a:off x="0" y="1169226"/>
          <a:ext cx="2736304" cy="1061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кинетическая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51829" y="1221055"/>
        <a:ext cx="2632646" cy="958058"/>
      </dsp:txXfrm>
    </dsp:sp>
    <dsp:sp modelId="{60977486-4CF6-40F9-B42E-7F406ABAB03A}">
      <dsp:nvSpPr>
        <dsp:cNvPr id="0" name=""/>
        <dsp:cNvSpPr/>
      </dsp:nvSpPr>
      <dsp:spPr>
        <a:xfrm>
          <a:off x="2736303" y="2337113"/>
          <a:ext cx="4104456" cy="10617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/>
            <a:t>Культура устной и письменной речи, грамотность, стиль, почерк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2736303" y="2469828"/>
        <a:ext cx="3706313" cy="796287"/>
      </dsp:txXfrm>
    </dsp:sp>
    <dsp:sp modelId="{1032E497-69FF-45ED-B2F4-7F22CFCE2711}">
      <dsp:nvSpPr>
        <dsp:cNvPr id="0" name=""/>
        <dsp:cNvSpPr/>
      </dsp:nvSpPr>
      <dsp:spPr>
        <a:xfrm>
          <a:off x="0" y="2337113"/>
          <a:ext cx="2736304" cy="1061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речевая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51829" y="2388942"/>
        <a:ext cx="2632646" cy="958058"/>
      </dsp:txXfrm>
    </dsp:sp>
    <dsp:sp modelId="{B16BD2EF-4C35-49D8-BB6F-0A2E8613F1C5}">
      <dsp:nvSpPr>
        <dsp:cNvPr id="0" name=""/>
        <dsp:cNvSpPr/>
      </dsp:nvSpPr>
      <dsp:spPr>
        <a:xfrm>
          <a:off x="2736303" y="3505001"/>
          <a:ext cx="4104456" cy="10617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Созданная человеком среда (интерьер, порядок на рабочем столе, канцелярские принадлежности и т.п.)</a:t>
          </a:r>
          <a:endParaRPr lang="ru-RU" sz="1400" kern="1200" dirty="0"/>
        </a:p>
      </dsp:txBody>
      <dsp:txXfrm>
        <a:off x="2736303" y="3637716"/>
        <a:ext cx="3706313" cy="796287"/>
      </dsp:txXfrm>
    </dsp:sp>
    <dsp:sp modelId="{DA3D8E78-6FB3-477C-AABF-9200C9A6AF01}">
      <dsp:nvSpPr>
        <dsp:cNvPr id="0" name=""/>
        <dsp:cNvSpPr/>
      </dsp:nvSpPr>
      <dsp:spPr>
        <a:xfrm>
          <a:off x="0" y="3505001"/>
          <a:ext cx="2736304" cy="1061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средовая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51829" y="3556830"/>
        <a:ext cx="2632646" cy="9580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DED74-8215-4889-8930-229F5404BF1E}">
      <dsp:nvSpPr>
        <dsp:cNvPr id="0" name=""/>
        <dsp:cNvSpPr/>
      </dsp:nvSpPr>
      <dsp:spPr>
        <a:xfrm>
          <a:off x="2736303" y="1338"/>
          <a:ext cx="4104456" cy="10617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Одежда, прическа, обувь, аксессуары, макияж, парфюмерия, силуэт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2736303" y="134053"/>
        <a:ext cx="3706313" cy="796287"/>
      </dsp:txXfrm>
    </dsp:sp>
    <dsp:sp modelId="{8D025D98-6C53-4AFC-BCFA-54523594F5F5}">
      <dsp:nvSpPr>
        <dsp:cNvPr id="0" name=""/>
        <dsp:cNvSpPr/>
      </dsp:nvSpPr>
      <dsp:spPr>
        <a:xfrm>
          <a:off x="0" y="1338"/>
          <a:ext cx="2736304" cy="1061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габаритная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51829" y="53167"/>
        <a:ext cx="2632646" cy="958058"/>
      </dsp:txXfrm>
    </dsp:sp>
    <dsp:sp modelId="{6C862C9A-D121-48E0-8555-08F3361CFD7D}">
      <dsp:nvSpPr>
        <dsp:cNvPr id="0" name=""/>
        <dsp:cNvSpPr/>
      </dsp:nvSpPr>
      <dsp:spPr>
        <a:xfrm>
          <a:off x="2736303" y="1169226"/>
          <a:ext cx="4104456" cy="10617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Осанка, походка, жестикуляция, мимика(выражение лица, улыбка, направление и продолжительность взгляда)</a:t>
          </a:r>
          <a:endParaRPr lang="ru-RU" sz="1400" kern="1200" dirty="0"/>
        </a:p>
      </dsp:txBody>
      <dsp:txXfrm>
        <a:off x="2736303" y="1301941"/>
        <a:ext cx="3706313" cy="796287"/>
      </dsp:txXfrm>
    </dsp:sp>
    <dsp:sp modelId="{9C57C430-724C-430E-9F82-AB1392740C6A}">
      <dsp:nvSpPr>
        <dsp:cNvPr id="0" name=""/>
        <dsp:cNvSpPr/>
      </dsp:nvSpPr>
      <dsp:spPr>
        <a:xfrm>
          <a:off x="0" y="1169226"/>
          <a:ext cx="2736304" cy="1061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кинетическая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51829" y="1221055"/>
        <a:ext cx="2632646" cy="958058"/>
      </dsp:txXfrm>
    </dsp:sp>
    <dsp:sp modelId="{60977486-4CF6-40F9-B42E-7F406ABAB03A}">
      <dsp:nvSpPr>
        <dsp:cNvPr id="0" name=""/>
        <dsp:cNvSpPr/>
      </dsp:nvSpPr>
      <dsp:spPr>
        <a:xfrm>
          <a:off x="2736303" y="2337113"/>
          <a:ext cx="4104456" cy="10617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/>
            <a:t>Культура устной и письменной речи, грамотность, стиль, почерк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2736303" y="2469828"/>
        <a:ext cx="3706313" cy="796287"/>
      </dsp:txXfrm>
    </dsp:sp>
    <dsp:sp modelId="{1032E497-69FF-45ED-B2F4-7F22CFCE2711}">
      <dsp:nvSpPr>
        <dsp:cNvPr id="0" name=""/>
        <dsp:cNvSpPr/>
      </dsp:nvSpPr>
      <dsp:spPr>
        <a:xfrm>
          <a:off x="0" y="2337113"/>
          <a:ext cx="2736304" cy="1061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речевая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51829" y="2388942"/>
        <a:ext cx="2632646" cy="958058"/>
      </dsp:txXfrm>
    </dsp:sp>
    <dsp:sp modelId="{B16BD2EF-4C35-49D8-BB6F-0A2E8613F1C5}">
      <dsp:nvSpPr>
        <dsp:cNvPr id="0" name=""/>
        <dsp:cNvSpPr/>
      </dsp:nvSpPr>
      <dsp:spPr>
        <a:xfrm>
          <a:off x="2736303" y="3505001"/>
          <a:ext cx="4104456" cy="10617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Созданная человеком среда (интерьер, порядок на рабочем столе, канцелярские принадлежности и т.п.)</a:t>
          </a:r>
          <a:endParaRPr lang="ru-RU" sz="1400" kern="1200" dirty="0"/>
        </a:p>
      </dsp:txBody>
      <dsp:txXfrm>
        <a:off x="2736303" y="3637716"/>
        <a:ext cx="3706313" cy="796287"/>
      </dsp:txXfrm>
    </dsp:sp>
    <dsp:sp modelId="{DA3D8E78-6FB3-477C-AABF-9200C9A6AF01}">
      <dsp:nvSpPr>
        <dsp:cNvPr id="0" name=""/>
        <dsp:cNvSpPr/>
      </dsp:nvSpPr>
      <dsp:spPr>
        <a:xfrm>
          <a:off x="0" y="3505001"/>
          <a:ext cx="2736304" cy="1061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средовая</a:t>
          </a:r>
          <a:endParaRPr lang="ru-RU" sz="2600" b="1" kern="1200" dirty="0">
            <a:solidFill>
              <a:schemeClr val="tx1"/>
            </a:solidFill>
          </a:endParaRPr>
        </a:p>
      </dsp:txBody>
      <dsp:txXfrm>
        <a:off x="51829" y="3556830"/>
        <a:ext cx="2632646" cy="958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FE3E8-3A72-4EAA-8603-F3E7862A3D1A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80DB5-51F6-4F40-AE86-3AEF916DA6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95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2502024" cy="187651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400" dirty="0" smtClean="0"/>
              <a:t>Добрый день, уважаемые коллеги! </a:t>
            </a:r>
            <a:r>
              <a:rPr lang="ru-RU" sz="1400" baseline="0" dirty="0" smtClean="0"/>
              <a:t>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Национальная образовательная инициатива «Наша новая школа» ставит задачу, чтобы в школе работал учитель, обладающий ключевыми компетенциями. Учитель-консультант, учитель-модератор. Обладающий определёнными личными качествами. Стоит задача формирования имиджа педагога школы будущего.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400" dirty="0" smtClean="0"/>
              <a:t>Переходим непосредственно к профессиональному стандарту, изучали мы его много , но под углом имиджа ещё не рассматривали.</a:t>
            </a:r>
          </a:p>
          <a:p>
            <a:pPr algn="just"/>
            <a:r>
              <a:rPr lang="ru-RU" sz="1400" dirty="0" smtClean="0"/>
              <a:t>Наша трудовая функция включает в себя трудовые действия, необходимые умения и </a:t>
            </a:r>
            <a:r>
              <a:rPr lang="ru-RU" sz="1400" dirty="0" smtClean="0"/>
              <a:t>знания.</a:t>
            </a:r>
            <a:endParaRPr lang="ru-RU" sz="14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4704" y="685800"/>
            <a:ext cx="5472608" cy="4102224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36712" y="685800"/>
            <a:ext cx="5472608" cy="4390256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20688" y="685800"/>
            <a:ext cx="5472608" cy="3742184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92696" y="4788024"/>
            <a:ext cx="5486400" cy="4114800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/>
              <a:t>Перечисленные </a:t>
            </a:r>
            <a:r>
              <a:rPr lang="ru-RU" sz="1400" dirty="0" smtClean="0"/>
              <a:t>действия, </a:t>
            </a:r>
            <a:r>
              <a:rPr lang="ru-RU" sz="1400" dirty="0" smtClean="0"/>
              <a:t>знания и умения перекликаются с профессиональной функцией имиджа учителя – обеспечение высокого качества обучения и </a:t>
            </a:r>
            <a:r>
              <a:rPr lang="ru-RU" sz="1400" dirty="0" smtClean="0"/>
              <a:t>воспитания.</a:t>
            </a:r>
            <a:endParaRPr lang="ru-RU" sz="1400" dirty="0" smtClean="0"/>
          </a:p>
          <a:p>
            <a:pPr algn="just"/>
            <a:r>
              <a:rPr lang="ru-RU" sz="1400" dirty="0" smtClean="0"/>
              <a:t>И социальной – развитие творческой активности учащихся, повышение статуса и престижа профессии учителя!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0648" y="685800"/>
            <a:ext cx="6480720" cy="395820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80728" y="5076056"/>
            <a:ext cx="5191472" cy="338214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36712" y="4283968"/>
            <a:ext cx="5486400" cy="4114800"/>
          </a:xfrm>
        </p:spPr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Уважаемые коллеги, давайте сначала разберёмся, что же такое "имидж"?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Какие ассоциации </a:t>
            </a:r>
            <a:r>
              <a:rPr lang="ru-RU" sz="1400" kern="1200" dirty="0" smtClean="0">
                <a:latin typeface="+mn-lt"/>
                <a:ea typeface="+mn-ea"/>
                <a:cs typeface="+mn-cs"/>
              </a:rPr>
              <a:t>вызывает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это 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понятие у вас?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Имидж – загадочное красивое слово – появилось в нашем языке в конце 80-х годов. В переводе с французского и английского языков оно означает “образ”.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5022304" cy="4390256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98488" y="685800"/>
            <a:ext cx="5086350" cy="38147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92696" y="5029200"/>
            <a:ext cx="5486400" cy="4114800"/>
          </a:xfrm>
        </p:spPr>
        <p:txBody>
          <a:bodyPr>
            <a:normAutofit/>
          </a:bodyPr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Имидж связан как с внешним обликом человека, так и с его внутренним 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миром. 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того, чтобы сформировался имидж, недостаточно восприятия характеристик образа. К этому образу должно возникнуть определенное отношение, мнение и определенная оценка этого образа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Итак с понятием «Имидж» мы познакомились, а что  такое имидж педагога?</a:t>
            </a:r>
          </a:p>
          <a:p>
            <a:pPr algn="just"/>
            <a:r>
              <a:rPr lang="ru-RU" sz="1400" dirty="0" smtClean="0"/>
              <a:t>Что оно может включать в себя?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сожалению, в современном российском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обществе профессия учителя утратила былые высоты, и необходимость ее реабилитации не вызывает сомнения. Конечно, требуется государственная поддержка педагога. Но не только  экономический фактор определяет имидж учителя и отношение к нему со стороны учащихся, родителей и коллег. Что могут сделать сами учителя, чтобы поднять престиж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профессии, свой собственный имидж?</a:t>
            </a: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Секрет успеха профессионального имиджа  учителя зависит  прямо    от того, насколько удачно  создан  облик, который  соответствует ожиданиям других людей. Имидж, который  постоянно  не подкрепляется в реальности, не имеет смысла. Для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педагога.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как 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профессионала,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важен контакт с окружающим миром.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48680" y="685800"/>
            <a:ext cx="547260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Имидж – это инструмент, помогающий выстраивать отношения с 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людьми.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Профессиональная 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</a:t>
            </a:r>
            <a:r>
              <a:rPr lang="ru-RU" sz="1400" dirty="0" smtClean="0"/>
              <a:t> 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обеспечение 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высокого качества обучения и воспитания;</a:t>
            </a:r>
          </a:p>
          <a:p>
            <a:r>
              <a:rPr lang="ru-RU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Социальная 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развитие творческой активности учащихся, повышение статуса и престижа профессии учителя, повышение общественной значимости этой профессии;</a:t>
            </a:r>
          </a:p>
          <a:p>
            <a:r>
              <a:rPr lang="ru-RU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Духовно-нравственная 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формирование 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личности ученика, проявляющееся в отношении к окружающим людям, к природе, к предметному миру, к духовным ценностям, нравственных качеств учащихся (ненасилие, сотрудничество, честность, доброта, уважение к другим людям);</a:t>
            </a:r>
          </a:p>
          <a:p>
            <a:r>
              <a:rPr lang="ru-RU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Визуальная 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формирование 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положительного внешнего впечатления, воспитывает культуру внешности.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14438" y="685800"/>
            <a:ext cx="4573587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i="1" dirty="0" smtClean="0"/>
              <a:t>ЕСЛИ ВНЕШНЕЕ СОДЕРЖАНИЕ ОТВРАТИТЕЛЬНО, ВНУТРЕННЕГО СОДЕРЖАНИЯ НИКТО НЕ УЗНАЕТ</a:t>
            </a:r>
            <a:r>
              <a:rPr lang="ru-RU" sz="1400" i="1" dirty="0" smtClean="0"/>
              <a:t>. НО </a:t>
            </a:r>
            <a:r>
              <a:rPr lang="ru-RU" sz="1400" i="1" dirty="0" smtClean="0"/>
              <a:t>ЧЕЛОВЕК С БОГАТЫМ ВНУТРЕННИМ СОДЕРЖАНИЕМ НЕ ПОЗВОЛЯЕТ СЕБЕ ДЕРЖАТЬ СВОЮ ВНЕШНЮЮ ОБОЛОЧКУ В БЕСПОРЯДКЕ.</a:t>
            </a:r>
          </a:p>
          <a:p>
            <a:pPr algn="r"/>
            <a:r>
              <a:rPr lang="ru-RU" sz="1400" dirty="0" err="1" smtClean="0"/>
              <a:t>Эвелина</a:t>
            </a:r>
            <a:r>
              <a:rPr lang="ru-RU" sz="1400" dirty="0" smtClean="0"/>
              <a:t> </a:t>
            </a:r>
            <a:r>
              <a:rPr lang="ru-RU" sz="1400" dirty="0" err="1" smtClean="0"/>
              <a:t>Хромченко</a:t>
            </a:r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 algn="just"/>
            <a:r>
              <a:rPr lang="ru-RU" sz="1400" dirty="0" smtClean="0"/>
              <a:t>Внешний вид учителя,</a:t>
            </a:r>
            <a:r>
              <a:rPr lang="ru-RU" sz="1400" baseline="0" dirty="0" smtClean="0"/>
              <a:t> безусловно, может создать или не создать рабочее или нерабочее настроение на уроке, способствовать или препятствовать взаимопониманию, облегчая или затрудняя педагогическое общение.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sz="1400" dirty="0" smtClean="0"/>
              <a:t>Эмоционально богатый учитель, владеющий приемами вербального и невербального проявления чувств и целенаправленно их применяющий, способен оживить урок, сделать его экспрессивным.  </a:t>
            </a:r>
          </a:p>
          <a:p>
            <a:pPr algn="just"/>
            <a:r>
              <a:rPr lang="ru-RU" sz="1400" dirty="0" smtClean="0"/>
              <a:t>Кто создает имидж? </a:t>
            </a:r>
          </a:p>
          <a:p>
            <a:pPr algn="just"/>
            <a:r>
              <a:rPr lang="ru-RU" sz="1400" dirty="0" smtClean="0"/>
              <a:t>Сам человек.</a:t>
            </a:r>
          </a:p>
          <a:p>
            <a:pPr algn="just"/>
            <a:r>
              <a:rPr lang="ru-RU" sz="1400" dirty="0" smtClean="0"/>
              <a:t>Создавая свой образ, мы тем самым самосовершенствуемся!</a:t>
            </a:r>
          </a:p>
          <a:p>
            <a:pPr algn="just"/>
            <a:r>
              <a:rPr lang="ru-RU" sz="1400" dirty="0" smtClean="0"/>
              <a:t>У многих из вас, я думаю, сейчас в голове возник вопрос: «Почему мы должны это делать? Чем это регламентировано?»</a:t>
            </a:r>
          </a:p>
          <a:p>
            <a:pPr algn="just"/>
            <a:r>
              <a:rPr lang="ru-RU" sz="1400" dirty="0" smtClean="0"/>
              <a:t>Позволю себе напомнить тему своего выступления: «</a:t>
            </a:r>
            <a:r>
              <a: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Профессиональный имидж педагога начального общего образования в рамках профессионального стандарта «Педагог»»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80DB5-51F6-4F40-AE86-3AEF916DA6F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FBA55-34B0-4D8B-896B-629335973D5A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72038-1128-41D0-A0B8-0A485482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FBA55-34B0-4D8B-896B-629335973D5A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72038-1128-41D0-A0B8-0A485482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FBA55-34B0-4D8B-896B-629335973D5A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72038-1128-41D0-A0B8-0A485482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FBA55-34B0-4D8B-896B-629335973D5A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72038-1128-41D0-A0B8-0A485482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FBA55-34B0-4D8B-896B-629335973D5A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72038-1128-41D0-A0B8-0A485482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FBA55-34B0-4D8B-896B-629335973D5A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72038-1128-41D0-A0B8-0A485482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FBA55-34B0-4D8B-896B-629335973D5A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72038-1128-41D0-A0B8-0A485482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FBA55-34B0-4D8B-896B-629335973D5A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72038-1128-41D0-A0B8-0A485482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FBA55-34B0-4D8B-896B-629335973D5A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72038-1128-41D0-A0B8-0A485482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FBA55-34B0-4D8B-896B-629335973D5A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72038-1128-41D0-A0B8-0A485482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FBA55-34B0-4D8B-896B-629335973D5A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72038-1128-41D0-A0B8-0A485482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A5FBA55-34B0-4D8B-896B-629335973D5A}" type="datetimeFigureOut">
              <a:rPr lang="ru-RU" smtClean="0"/>
              <a:pPr/>
              <a:t>22.08.2019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272038-1128-41D0-A0B8-0A4854823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772400" cy="1470025"/>
          </a:xfrm>
        </p:spPr>
        <p:txBody>
          <a:bodyPr/>
          <a:lstStyle/>
          <a:p>
            <a:r>
              <a:rPr lang="ru-RU" dirty="0" smtClean="0"/>
              <a:t>Профессиональный имидж педагога начального общего образования в рамках профессионального стандарта «Педагог»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143000"/>
          </a:xfrm>
        </p:spPr>
        <p:txBody>
          <a:bodyPr/>
          <a:lstStyle/>
          <a:p>
            <a:r>
              <a:rPr lang="ru-RU" dirty="0" smtClean="0"/>
              <a:t>Профессиональный стандарт педагога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4048" y="332656"/>
            <a:ext cx="34826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Утвержден</a:t>
            </a:r>
          </a:p>
          <a:p>
            <a:pPr algn="r"/>
            <a:r>
              <a:rPr lang="ru-RU" dirty="0" smtClean="0"/>
              <a:t>приказом Министерства труда</a:t>
            </a:r>
          </a:p>
          <a:p>
            <a:pPr algn="r"/>
            <a:r>
              <a:rPr lang="ru-RU" dirty="0" smtClean="0"/>
              <a:t>и социальной защиты</a:t>
            </a:r>
          </a:p>
          <a:p>
            <a:pPr algn="r"/>
            <a:r>
              <a:rPr lang="ru-RU" dirty="0" smtClean="0"/>
              <a:t>Российской Федерации</a:t>
            </a:r>
          </a:p>
          <a:p>
            <a:pPr algn="r"/>
            <a:r>
              <a:rPr lang="ru-RU" dirty="0" smtClean="0"/>
              <a:t>от 18 октября 2013 г., № 544н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70892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Трудовые действия 	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908720"/>
            <a:ext cx="5760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Планирование проведения занятий в соответствии с содержанием основной общеобразовательной программы и с учетом индивидуальных особенностей обучающихся, в том числе обучающихся с особыми образовательными </a:t>
            </a:r>
            <a:r>
              <a:rPr lang="ru-RU" sz="1600" dirty="0" smtClean="0"/>
              <a:t>потребностями</a:t>
            </a:r>
            <a:r>
              <a:rPr lang="ru-RU" sz="1600" dirty="0"/>
              <a:t>	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2492896"/>
            <a:ext cx="55446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Обеспечение в рамках должностных обязанностей полноценного участия обучающихся (в том числе с особыми образовательными потребностями) в учебной деятельности 	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3717032"/>
            <a:ext cx="51480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Осуществление взаимодействия с родителями (законными представителями) обучающихся по вопросам обучения с соблюдением требований профессиональной этики </a:t>
            </a:r>
            <a:r>
              <a:rPr lang="ru-RU" dirty="0"/>
              <a:t>	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5013176"/>
            <a:ext cx="57241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Профессиональное сотрудничество с коллегами в вопросах обучения по образовательным программам начального общего образования, основного общего образования, среднего общего образования </a:t>
            </a:r>
            <a:r>
              <a:rPr lang="ru-RU" dirty="0"/>
              <a:t>	</a:t>
            </a:r>
          </a:p>
          <a:p>
            <a:r>
              <a:rPr lang="ru-RU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36912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Необходимые умения 	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1124744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Оказывать индивидуальную помощь обучающимся в соответствии с их индивидуальными особенностями, образовательными возможностями и потребностями 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2924944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Выбирать формы и методы профессионального взаимодействия с родителями (законными представителями) обучающихся с соблюдением требований профессиональной этики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564904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Необходимые знания 	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2276872"/>
            <a:ext cx="55446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Требования профессиональной этики, профессионально-этические нормы взаимодействия с коллегами, родителями (законными представителями) обучающихся по вопросам обучения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pPr algn="r"/>
            <a:r>
              <a:rPr lang="ru-RU" sz="4000" i="1" dirty="0" smtClean="0"/>
              <a:t>«Куда бы мы не шли, имидж наш (неважно, хороший, ли дурной) нас обязательно опередит.»</a:t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2800" i="1" dirty="0" smtClean="0"/>
              <a:t>Филипп Честерфилд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Портрет идеального Учителя</a:t>
            </a:r>
            <a:endParaRPr lang="ru-RU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547664" y="1700808"/>
            <a:ext cx="70866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dirty="0">
                <a:latin typeface="Bookman Old Style" pitchFamily="18" charset="0"/>
              </a:rPr>
              <a:t>Учитель!</a:t>
            </a:r>
          </a:p>
          <a:p>
            <a:pPr algn="r"/>
            <a:r>
              <a:rPr lang="ru-RU" sz="2400" dirty="0">
                <a:latin typeface="Bookman Old Style" pitchFamily="18" charset="0"/>
              </a:rPr>
              <a:t>Он всегда в дороге,</a:t>
            </a:r>
          </a:p>
          <a:p>
            <a:pPr algn="r"/>
            <a:r>
              <a:rPr lang="ru-RU" sz="2400" dirty="0">
                <a:latin typeface="Bookman Old Style" pitchFamily="18" charset="0"/>
              </a:rPr>
              <a:t>В заботах, поисках, тревоге.</a:t>
            </a:r>
          </a:p>
          <a:p>
            <a:pPr algn="r"/>
            <a:r>
              <a:rPr lang="ru-RU" sz="2400" dirty="0">
                <a:latin typeface="Bookman Old Style" pitchFamily="18" charset="0"/>
              </a:rPr>
              <a:t>И никогда покоя нет.</a:t>
            </a:r>
          </a:p>
          <a:p>
            <a:pPr algn="r"/>
            <a:r>
              <a:rPr lang="ru-RU" sz="2400" dirty="0">
                <a:latin typeface="Bookman Old Style" pitchFamily="18" charset="0"/>
              </a:rPr>
              <a:t>И сто вопросов на пороге,</a:t>
            </a:r>
          </a:p>
          <a:p>
            <a:pPr algn="r"/>
            <a:r>
              <a:rPr lang="ru-RU" sz="2400" dirty="0">
                <a:latin typeface="Bookman Old Style" pitchFamily="18" charset="0"/>
              </a:rPr>
              <a:t>И нужно верный дать ответ…</a:t>
            </a:r>
          </a:p>
          <a:p>
            <a:pPr algn="r"/>
            <a:r>
              <a:rPr lang="ru-RU" sz="2400" dirty="0">
                <a:latin typeface="Bookman Old Style" pitchFamily="18" charset="0"/>
              </a:rPr>
              <a:t>Он сам себя всех строже судит</a:t>
            </a:r>
          </a:p>
          <a:p>
            <a:pPr algn="r"/>
            <a:r>
              <a:rPr lang="ru-RU" sz="2400" dirty="0">
                <a:latin typeface="Bookman Old Style" pitchFamily="18" charset="0"/>
              </a:rPr>
              <a:t>Он весь земной, но рвётся ввысь.</a:t>
            </a:r>
          </a:p>
          <a:p>
            <a:pPr algn="r"/>
            <a:r>
              <a:rPr lang="ru-RU" sz="2400" dirty="0">
                <a:latin typeface="Bookman Old Style" pitchFamily="18" charset="0"/>
              </a:rPr>
              <a:t>Не счесть, пожалуй сколько судеб</a:t>
            </a:r>
          </a:p>
          <a:p>
            <a:pPr algn="r"/>
            <a:r>
              <a:rPr lang="ru-RU" sz="2400" dirty="0">
                <a:latin typeface="Bookman Old Style" pitchFamily="18" charset="0"/>
              </a:rPr>
              <a:t>С его судьбой переплелись!</a:t>
            </a:r>
          </a:p>
          <a:p>
            <a:pPr algn="r"/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2204864"/>
            <a:ext cx="377379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ИМИДЖ</a:t>
            </a:r>
            <a:endParaRPr lang="ru-RU" sz="7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44208" y="1484784"/>
            <a:ext cx="135966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5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15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412776"/>
            <a:ext cx="7488832" cy="28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dirty="0" smtClean="0"/>
              <a:t>образ человека, включающий в себя внешность, манеру поведения, общения, способствующие воздействию на окружающих (Т.Ф. Ефремова);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ru-RU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dirty="0" smtClean="0"/>
              <a:t>представление о чьем-нибудь внутреннем облике, образе, сложившееся у руководителя (С.И. Ожегов)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ru-RU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dirty="0" smtClean="0"/>
              <a:t>некое увеличительное стекло, которое позволяет проявиться лучшим качествам человека личностным и деловым, привнести в повседневное общение комфорт, создавать оптимистическое настроение (В.М. </a:t>
            </a:r>
            <a:r>
              <a:rPr lang="ru-RU" dirty="0" err="1" smtClean="0"/>
              <a:t>Шепель</a:t>
            </a:r>
            <a:r>
              <a:rPr lang="ru-RU" dirty="0" smtClean="0"/>
              <a:t>);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332656"/>
            <a:ext cx="33843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ИМИДЖ</a:t>
            </a:r>
            <a:endParaRPr lang="ru-RU" sz="4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Составляющие личного имиджа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051720" y="1340768"/>
          <a:ext cx="6840760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29600" cy="1143000"/>
          </a:xfrm>
        </p:spPr>
        <p:txBody>
          <a:bodyPr/>
          <a:lstStyle/>
          <a:p>
            <a:pPr algn="just"/>
            <a:r>
              <a:rPr lang="ru-RU" sz="3200" b="1" dirty="0" smtClean="0"/>
              <a:t>Имидж педагога – </a:t>
            </a:r>
            <a:r>
              <a:rPr lang="ru-RU" sz="3200" dirty="0" smtClean="0"/>
              <a:t>эмоционально окрашенный стереотип восприятия </a:t>
            </a:r>
            <a:r>
              <a:rPr lang="ru-RU" sz="3200" b="1" dirty="0" smtClean="0"/>
              <a:t>ОБРАЗА</a:t>
            </a:r>
            <a:r>
              <a:rPr lang="ru-RU" sz="3200" dirty="0" smtClean="0"/>
              <a:t> учителя в сознании воспитанников, коллег, социального окружения, в массовом сознании</a:t>
            </a:r>
            <a:r>
              <a:rPr lang="ru-RU" sz="3200" b="1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229600" cy="1143000"/>
          </a:xfrm>
        </p:spPr>
        <p:txBody>
          <a:bodyPr/>
          <a:lstStyle/>
          <a:p>
            <a:pPr algn="just"/>
            <a:r>
              <a:rPr lang="ru-RU" sz="3200" dirty="0" smtClean="0"/>
              <a:t>Профессиональный имидж — </a:t>
            </a:r>
            <a:r>
              <a:rPr lang="ru-RU" sz="3200" b="1" dirty="0" smtClean="0"/>
              <a:t>это важная компетенция</a:t>
            </a:r>
            <a:r>
              <a:rPr lang="ru-RU" sz="3200" dirty="0" smtClean="0"/>
              <a:t> каждого педагога, формирование его — трудоёмкий процесс и результат самопознания и саморазвития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имиджа учителя: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2060848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dirty="0" smtClean="0"/>
              <a:t>профессиональная;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/>
              <a:t>социальная;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/>
              <a:t>духовно-нравственная;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/>
              <a:t>визуальная.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Составляющие личного имиджа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051720" y="1340768"/>
          <a:ext cx="6840760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188640"/>
            <a:ext cx="76754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Внешняя составляющая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2678" y="188640"/>
            <a:ext cx="86452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Внутренняя  составляющая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87849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Внутренний мир:</a:t>
            </a:r>
          </a:p>
          <a:p>
            <a:r>
              <a:rPr lang="ru-RU" sz="3600" dirty="0" smtClean="0"/>
              <a:t>духовное и интеллектуальное развитие, </a:t>
            </a:r>
          </a:p>
          <a:p>
            <a:r>
              <a:rPr lang="ru-RU" sz="3600" dirty="0" smtClean="0"/>
              <a:t>интересы, </a:t>
            </a:r>
          </a:p>
          <a:p>
            <a:r>
              <a:rPr lang="ru-RU" sz="3600" dirty="0" smtClean="0"/>
              <a:t>ценности.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1079</Template>
  <TotalTime>271</TotalTime>
  <Words>1059</Words>
  <Application>Microsoft Office PowerPoint</Application>
  <PresentationFormat>Экран (4:3)</PresentationFormat>
  <Paragraphs>117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Diseño predeterminado</vt:lpstr>
      <vt:lpstr>Профессиональный имидж педагога начального общего образования в рамках профессионального стандарта «Педагог»</vt:lpstr>
      <vt:lpstr>Презентация PowerPoint</vt:lpstr>
      <vt:lpstr>Презентация PowerPoint</vt:lpstr>
      <vt:lpstr>Составляющие личного имиджа</vt:lpstr>
      <vt:lpstr>Имидж педагога – эмоционально окрашенный стереотип восприятия ОБРАЗА учителя в сознании воспитанников, коллег, социального окружения, в массовом сознании.  </vt:lpstr>
      <vt:lpstr>Профессиональный имидж — это важная компетенция каждого педагога, формирование его — трудоёмкий процесс и результат самопознания и саморазвития</vt:lpstr>
      <vt:lpstr>Функции имиджа учителя:</vt:lpstr>
      <vt:lpstr>Составляющие личного имиджа</vt:lpstr>
      <vt:lpstr>Презентация PowerPoint</vt:lpstr>
      <vt:lpstr>Профессиональный стандарт педагога</vt:lpstr>
      <vt:lpstr>Презентация PowerPoint</vt:lpstr>
      <vt:lpstr>Презентация PowerPoint</vt:lpstr>
      <vt:lpstr>Презентация PowerPoint</vt:lpstr>
      <vt:lpstr>«Куда бы мы не шли, имидж наш (неважно, хороший, ли дурной) нас обязательно опередит.»  Филипп Честерфилд</vt:lpstr>
      <vt:lpstr>Портрет идеального Учителя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Мамбергер О.В</dc:creator>
  <cp:lastModifiedBy>Admin</cp:lastModifiedBy>
  <cp:revision>27</cp:revision>
  <dcterms:created xsi:type="dcterms:W3CDTF">2019-08-20T07:22:20Z</dcterms:created>
  <dcterms:modified xsi:type="dcterms:W3CDTF">2019-08-22T06:31:56Z</dcterms:modified>
</cp:coreProperties>
</file>