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70" r:id="rId6"/>
    <p:sldId id="271" r:id="rId7"/>
    <p:sldId id="261" r:id="rId8"/>
    <p:sldId id="269" r:id="rId9"/>
    <p:sldId id="262" r:id="rId10"/>
    <p:sldId id="263" r:id="rId11"/>
    <p:sldId id="265" r:id="rId12"/>
    <p:sldId id="264" r:id="rId13"/>
    <p:sldId id="266" r:id="rId14"/>
    <p:sldId id="267" r:id="rId15"/>
    <p:sldId id="268" r:id="rId16"/>
    <p:sldId id="272" r:id="rId17"/>
    <p:sldId id="274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167A4"/>
    <a:srgbClr val="1F5480"/>
    <a:srgbClr val="2A2F4D"/>
    <a:srgbClr val="2E2C2D"/>
    <a:srgbClr val="47627F"/>
    <a:srgbClr val="04105A"/>
    <a:srgbClr val="ED613E"/>
    <a:srgbClr val="BF3C48"/>
    <a:srgbClr val="856E45"/>
    <a:srgbClr val="6F267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008695-102A-4480-A784-E02CE6C2D12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31D324-053E-4DC3-814A-D902A78F3510}">
      <dgm:prSet/>
      <dgm:spPr/>
      <dgm:t>
        <a:bodyPr/>
        <a:lstStyle/>
        <a:p>
          <a:pPr rtl="0"/>
          <a:r>
            <a:rPr lang="ru-RU" dirty="0" smtClean="0"/>
            <a:t>Закон Российской Федерации от 29.12. 2012 №273-ФЗ « Об образовании в Российской Федерации» (п.2 ст. 34).</a:t>
          </a:r>
          <a:endParaRPr lang="ru-RU" dirty="0"/>
        </a:p>
      </dgm:t>
    </dgm:pt>
    <dgm:pt modelId="{C1704778-236F-4034-990D-41165E08083D}" type="parTrans" cxnId="{B6935BED-8BB7-4414-BCF0-467410ADDE58}">
      <dgm:prSet/>
      <dgm:spPr/>
      <dgm:t>
        <a:bodyPr/>
        <a:lstStyle/>
        <a:p>
          <a:endParaRPr lang="ru-RU"/>
        </a:p>
      </dgm:t>
    </dgm:pt>
    <dgm:pt modelId="{C23D304A-814E-4069-8245-DC37D41FF310}" type="sibTrans" cxnId="{B6935BED-8BB7-4414-BCF0-467410ADDE58}">
      <dgm:prSet/>
      <dgm:spPr/>
      <dgm:t>
        <a:bodyPr/>
        <a:lstStyle/>
        <a:p>
          <a:endParaRPr lang="ru-RU"/>
        </a:p>
      </dgm:t>
    </dgm:pt>
    <dgm:pt modelId="{64F1FA16-8098-4501-A6E2-4EDC37D03B02}">
      <dgm:prSet/>
      <dgm:spPr/>
      <dgm:t>
        <a:bodyPr/>
        <a:lstStyle/>
        <a:p>
          <a:pPr rtl="0"/>
          <a:r>
            <a:rPr lang="ru-RU" dirty="0" smtClean="0"/>
            <a:t>Письмо </a:t>
          </a:r>
          <a:r>
            <a:rPr lang="ru-RU" dirty="0" err="1" smtClean="0"/>
            <a:t>Минобрнауки</a:t>
          </a:r>
          <a:r>
            <a:rPr lang="ru-RU" dirty="0" smtClean="0"/>
            <a:t> России от 10.02.2015 №ВК-268/07 « О совершенствовании деятельности центров психолого-педагогической, медицинской и социальной помощи».</a:t>
          </a:r>
          <a:endParaRPr lang="ru-RU" dirty="0"/>
        </a:p>
      </dgm:t>
    </dgm:pt>
    <dgm:pt modelId="{FE264F3A-0471-4DA6-8DA2-768159A324C7}" type="parTrans" cxnId="{88E74C59-3671-48D1-BC05-7836F7AA3377}">
      <dgm:prSet/>
      <dgm:spPr/>
      <dgm:t>
        <a:bodyPr/>
        <a:lstStyle/>
        <a:p>
          <a:endParaRPr lang="ru-RU"/>
        </a:p>
      </dgm:t>
    </dgm:pt>
    <dgm:pt modelId="{57AC89C3-B90B-4C0E-A9EE-E68F273CA04B}" type="sibTrans" cxnId="{88E74C59-3671-48D1-BC05-7836F7AA3377}">
      <dgm:prSet/>
      <dgm:spPr/>
      <dgm:t>
        <a:bodyPr/>
        <a:lstStyle/>
        <a:p>
          <a:endParaRPr lang="ru-RU"/>
        </a:p>
      </dgm:t>
    </dgm:pt>
    <dgm:pt modelId="{B045ED24-4CAD-409E-980F-EC472D266018}" type="pres">
      <dgm:prSet presAssocID="{D5008695-102A-4480-A784-E02CE6C2D12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E96FCB-FA3F-43C7-9680-0E441A427700}" type="pres">
      <dgm:prSet presAssocID="{A731D324-053E-4DC3-814A-D902A78F3510}" presName="composite" presStyleCnt="0"/>
      <dgm:spPr/>
    </dgm:pt>
    <dgm:pt modelId="{E9BBF374-11D3-428E-BE9A-E2B353E6BA14}" type="pres">
      <dgm:prSet presAssocID="{A731D324-053E-4DC3-814A-D902A78F3510}" presName="parTx" presStyleLbl="alignNode1" presStyleIdx="0" presStyleCnt="2" custScaleY="179783" custLinFactNeighborX="2991" custLinFactNeighborY="-653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68ACDC-7929-45E9-A383-929576A19A04}" type="pres">
      <dgm:prSet presAssocID="{A731D324-053E-4DC3-814A-D902A78F3510}" presName="desTx" presStyleLbl="alignAccFollowNode1" presStyleIdx="0" presStyleCnt="2" custScaleY="76124">
        <dgm:presLayoutVars>
          <dgm:bulletEnabled val="1"/>
        </dgm:presLayoutVars>
      </dgm:prSet>
      <dgm:spPr/>
    </dgm:pt>
    <dgm:pt modelId="{8402EA6A-E63E-435A-8290-57BDC925D440}" type="pres">
      <dgm:prSet presAssocID="{C23D304A-814E-4069-8245-DC37D41FF310}" presName="space" presStyleCnt="0"/>
      <dgm:spPr/>
    </dgm:pt>
    <dgm:pt modelId="{84513810-C80E-43AF-8811-CFE7DAE4E089}" type="pres">
      <dgm:prSet presAssocID="{64F1FA16-8098-4501-A6E2-4EDC37D03B02}" presName="composite" presStyleCnt="0"/>
      <dgm:spPr/>
    </dgm:pt>
    <dgm:pt modelId="{6A3BE017-5715-44BE-879B-5BE39D1DC97E}" type="pres">
      <dgm:prSet presAssocID="{64F1FA16-8098-4501-A6E2-4EDC37D03B02}" presName="parTx" presStyleLbl="alignNode1" presStyleIdx="1" presStyleCnt="2" custScaleY="189224" custLinFactNeighborX="1" custLinFactNeighborY="-686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8F61C-41E1-4967-B5C9-5A3BF17F9571}" type="pres">
      <dgm:prSet presAssocID="{64F1FA16-8098-4501-A6E2-4EDC37D03B02}" presName="desTx" presStyleLbl="alignAccFollowNode1" presStyleIdx="1" presStyleCnt="2" custScaleY="60270">
        <dgm:presLayoutVars>
          <dgm:bulletEnabled val="1"/>
        </dgm:presLayoutVars>
      </dgm:prSet>
      <dgm:spPr/>
    </dgm:pt>
  </dgm:ptLst>
  <dgm:cxnLst>
    <dgm:cxn modelId="{45CED582-1975-4CD2-851E-29F2A9AF173A}" type="presOf" srcId="{A731D324-053E-4DC3-814A-D902A78F3510}" destId="{E9BBF374-11D3-428E-BE9A-E2B353E6BA14}" srcOrd="0" destOrd="0" presId="urn:microsoft.com/office/officeart/2005/8/layout/hList1"/>
    <dgm:cxn modelId="{8CC8DE3B-02F4-45D2-A58D-DAB21E221A6B}" type="presOf" srcId="{D5008695-102A-4480-A784-E02CE6C2D126}" destId="{B045ED24-4CAD-409E-980F-EC472D266018}" srcOrd="0" destOrd="0" presId="urn:microsoft.com/office/officeart/2005/8/layout/hList1"/>
    <dgm:cxn modelId="{B6935BED-8BB7-4414-BCF0-467410ADDE58}" srcId="{D5008695-102A-4480-A784-E02CE6C2D126}" destId="{A731D324-053E-4DC3-814A-D902A78F3510}" srcOrd="0" destOrd="0" parTransId="{C1704778-236F-4034-990D-41165E08083D}" sibTransId="{C23D304A-814E-4069-8245-DC37D41FF310}"/>
    <dgm:cxn modelId="{88E74C59-3671-48D1-BC05-7836F7AA3377}" srcId="{D5008695-102A-4480-A784-E02CE6C2D126}" destId="{64F1FA16-8098-4501-A6E2-4EDC37D03B02}" srcOrd="1" destOrd="0" parTransId="{FE264F3A-0471-4DA6-8DA2-768159A324C7}" sibTransId="{57AC89C3-B90B-4C0E-A9EE-E68F273CA04B}"/>
    <dgm:cxn modelId="{D0E807B9-4246-45E6-9A25-AF95D3AA57E2}" type="presOf" srcId="{64F1FA16-8098-4501-A6E2-4EDC37D03B02}" destId="{6A3BE017-5715-44BE-879B-5BE39D1DC97E}" srcOrd="0" destOrd="0" presId="urn:microsoft.com/office/officeart/2005/8/layout/hList1"/>
    <dgm:cxn modelId="{048EA5F1-5F5F-4F92-90B6-3929E2516CAA}" type="presParOf" srcId="{B045ED24-4CAD-409E-980F-EC472D266018}" destId="{98E96FCB-FA3F-43C7-9680-0E441A427700}" srcOrd="0" destOrd="0" presId="urn:microsoft.com/office/officeart/2005/8/layout/hList1"/>
    <dgm:cxn modelId="{1670A991-9009-4EB5-873E-44E4D1E9FD55}" type="presParOf" srcId="{98E96FCB-FA3F-43C7-9680-0E441A427700}" destId="{E9BBF374-11D3-428E-BE9A-E2B353E6BA14}" srcOrd="0" destOrd="0" presId="urn:microsoft.com/office/officeart/2005/8/layout/hList1"/>
    <dgm:cxn modelId="{8E04E69E-EA00-4365-8DF5-C1BFA34EAF25}" type="presParOf" srcId="{98E96FCB-FA3F-43C7-9680-0E441A427700}" destId="{1268ACDC-7929-45E9-A383-929576A19A04}" srcOrd="1" destOrd="0" presId="urn:microsoft.com/office/officeart/2005/8/layout/hList1"/>
    <dgm:cxn modelId="{6AF20DE2-9825-472F-AE50-A7CB66CCA826}" type="presParOf" srcId="{B045ED24-4CAD-409E-980F-EC472D266018}" destId="{8402EA6A-E63E-435A-8290-57BDC925D440}" srcOrd="1" destOrd="0" presId="urn:microsoft.com/office/officeart/2005/8/layout/hList1"/>
    <dgm:cxn modelId="{543C827F-0C77-4BD4-8D80-522AC6B0D6C3}" type="presParOf" srcId="{B045ED24-4CAD-409E-980F-EC472D266018}" destId="{84513810-C80E-43AF-8811-CFE7DAE4E089}" srcOrd="2" destOrd="0" presId="urn:microsoft.com/office/officeart/2005/8/layout/hList1"/>
    <dgm:cxn modelId="{6F91D932-376D-43EF-A218-5C297846B524}" type="presParOf" srcId="{84513810-C80E-43AF-8811-CFE7DAE4E089}" destId="{6A3BE017-5715-44BE-879B-5BE39D1DC97E}" srcOrd="0" destOrd="0" presId="urn:microsoft.com/office/officeart/2005/8/layout/hList1"/>
    <dgm:cxn modelId="{AE5102BE-FCC0-4C74-BDA5-AD2D7DCE57B3}" type="presParOf" srcId="{84513810-C80E-43AF-8811-CFE7DAE4E089}" destId="{3C78F61C-41E1-4967-B5C9-5A3BF17F957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8BE005-6C2F-4343-B38C-2FF0698C728F}" type="doc">
      <dgm:prSet loTypeId="urn:microsoft.com/office/officeart/2005/8/layout/vList2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5213DC49-49E5-442C-A504-993E8A6C1490}">
      <dgm:prSet custT="1"/>
      <dgm:spPr/>
      <dgm:t>
        <a:bodyPr/>
        <a:lstStyle/>
        <a:p>
          <a:pPr rtl="0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комплексная психолого-медико-педагогическая диагностика детей с ограниченными возможностями здоровья, особыми образовательными потребностями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31A3B931-54F8-42DF-B629-AB6DD4764215}" type="parTrans" cxnId="{2BC6EBA6-12C4-413F-98A1-F7A91ADFF7BA}">
      <dgm:prSet/>
      <dgm:spPr/>
      <dgm:t>
        <a:bodyPr/>
        <a:lstStyle/>
        <a:p>
          <a:endParaRPr lang="ru-RU"/>
        </a:p>
      </dgm:t>
    </dgm:pt>
    <dgm:pt modelId="{E63886B7-DD6E-4F88-9F45-5EFB714846E4}" type="sibTrans" cxnId="{2BC6EBA6-12C4-413F-98A1-F7A91ADFF7BA}">
      <dgm:prSet/>
      <dgm:spPr/>
      <dgm:t>
        <a:bodyPr/>
        <a:lstStyle/>
        <a:p>
          <a:endParaRPr lang="ru-RU"/>
        </a:p>
      </dgm:t>
    </dgm:pt>
    <dgm:pt modelId="{D7A4A97E-D07E-4E71-952C-C6E4F35F577B}">
      <dgm:prSet custT="1"/>
      <dgm:spPr/>
      <dgm:t>
        <a:bodyPr/>
        <a:lstStyle/>
        <a:p>
          <a:pPr rtl="0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постановка образовательной цели; выбор вариантов реализации поставленной цели; оформление листа индивидуального образовательного маршрута ;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F4AB18A2-5149-4559-879E-B35705C55B6B}" type="parTrans" cxnId="{D2775F10-5114-4004-9DE6-FD69FC4A2D36}">
      <dgm:prSet/>
      <dgm:spPr/>
      <dgm:t>
        <a:bodyPr/>
        <a:lstStyle/>
        <a:p>
          <a:endParaRPr lang="ru-RU"/>
        </a:p>
      </dgm:t>
    </dgm:pt>
    <dgm:pt modelId="{683A8418-1C7D-420A-8503-44EEDD85DABA}" type="sibTrans" cxnId="{D2775F10-5114-4004-9DE6-FD69FC4A2D36}">
      <dgm:prSet/>
      <dgm:spPr/>
      <dgm:t>
        <a:bodyPr/>
        <a:lstStyle/>
        <a:p>
          <a:endParaRPr lang="ru-RU"/>
        </a:p>
      </dgm:t>
    </dgm:pt>
    <dgm:pt modelId="{2827ACA7-1B40-4F58-B6E3-0B6479430D3C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моделирование индивидуально ориентированных и коррекционно-развивающих программ;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326BBA3-4509-410D-AD1B-65521FF9A2C0}" type="parTrans" cxnId="{0AFFF4EC-BB39-46B6-8B8D-C313AECA77EA}">
      <dgm:prSet/>
      <dgm:spPr/>
      <dgm:t>
        <a:bodyPr/>
        <a:lstStyle/>
        <a:p>
          <a:endParaRPr lang="ru-RU"/>
        </a:p>
      </dgm:t>
    </dgm:pt>
    <dgm:pt modelId="{7495E478-240F-4526-BE4F-1234B827A25D}" type="sibTrans" cxnId="{0AFFF4EC-BB39-46B6-8B8D-C313AECA77EA}">
      <dgm:prSet/>
      <dgm:spPr/>
      <dgm:t>
        <a:bodyPr/>
        <a:lstStyle/>
        <a:p>
          <a:endParaRPr lang="ru-RU"/>
        </a:p>
      </dgm:t>
    </dgm:pt>
    <dgm:pt modelId="{782E8BD6-CCD3-4F4C-AE14-B0B861DA15AA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осознание и соотнесение специалистами и семьей индивидуальных потребностей и возможностей с внешними требованиями;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E867AF8-E81B-454F-8BBC-2C74C899DC53}" type="parTrans" cxnId="{4E5F57C0-52FE-4B1B-92DE-6825427CB0E7}">
      <dgm:prSet/>
      <dgm:spPr/>
      <dgm:t>
        <a:bodyPr/>
        <a:lstStyle/>
        <a:p>
          <a:endParaRPr lang="ru-RU"/>
        </a:p>
      </dgm:t>
    </dgm:pt>
    <dgm:pt modelId="{66A26113-88D0-4C84-AF0D-B4047F3DF0F8}" type="sibTrans" cxnId="{4E5F57C0-52FE-4B1B-92DE-6825427CB0E7}">
      <dgm:prSet/>
      <dgm:spPr/>
      <dgm:t>
        <a:bodyPr/>
        <a:lstStyle/>
        <a:p>
          <a:endParaRPr lang="ru-RU"/>
        </a:p>
      </dgm:t>
    </dgm:pt>
    <dgm:pt modelId="{D2E89A3A-964B-4F7B-AAA8-5490AD919526}">
      <dgm:prSet custT="1"/>
      <dgm:spPr/>
      <dgm:t>
        <a:bodyPr/>
        <a:lstStyle/>
        <a:p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обсуждение на заседании школьного консилиума, утверждение</a:t>
          </a:r>
          <a:r>
            <a:rPr lang="ru-RU" sz="1500" b="0" i="0" dirty="0" smtClean="0"/>
            <a:t>;</a:t>
          </a:r>
          <a:endParaRPr lang="ru-RU" sz="1500" dirty="0"/>
        </a:p>
      </dgm:t>
    </dgm:pt>
    <dgm:pt modelId="{28A3FF71-0874-4602-B19C-2BC19616260B}" type="parTrans" cxnId="{6D1D4DFE-CEFA-464E-A007-61FA4774BB6A}">
      <dgm:prSet/>
      <dgm:spPr/>
      <dgm:t>
        <a:bodyPr/>
        <a:lstStyle/>
        <a:p>
          <a:endParaRPr lang="ru-RU"/>
        </a:p>
      </dgm:t>
    </dgm:pt>
    <dgm:pt modelId="{DAA4FF8A-4E38-4434-9AAE-911E52F2E3C2}" type="sibTrans" cxnId="{6D1D4DFE-CEFA-464E-A007-61FA4774BB6A}">
      <dgm:prSet/>
      <dgm:spPr/>
      <dgm:t>
        <a:bodyPr/>
        <a:lstStyle/>
        <a:p>
          <a:endParaRPr lang="ru-RU"/>
        </a:p>
      </dgm:t>
    </dgm:pt>
    <dgm:pt modelId="{83A03BDE-9711-4CBF-A80E-80F906188054}">
      <dgm:prSet custT="1"/>
      <dgm:spPr/>
      <dgm:t>
        <a:bodyPr/>
        <a:lstStyle/>
        <a:p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реализация ИОМ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7BEADF8-45FE-490B-AAE2-A83229C4C9B6}" type="parTrans" cxnId="{6AB58100-E03E-4353-A237-CF3434E16233}">
      <dgm:prSet/>
      <dgm:spPr/>
      <dgm:t>
        <a:bodyPr/>
        <a:lstStyle/>
        <a:p>
          <a:endParaRPr lang="ru-RU"/>
        </a:p>
      </dgm:t>
    </dgm:pt>
    <dgm:pt modelId="{FCCB85C1-131C-4FF3-A4E8-350105404B04}" type="sibTrans" cxnId="{6AB58100-E03E-4353-A237-CF3434E16233}">
      <dgm:prSet/>
      <dgm:spPr/>
      <dgm:t>
        <a:bodyPr/>
        <a:lstStyle/>
        <a:p>
          <a:endParaRPr lang="ru-RU"/>
        </a:p>
      </dgm:t>
    </dgm:pt>
    <dgm:pt modelId="{27DDB5FA-CDFB-4003-A45C-5A770208F5D3}" type="pres">
      <dgm:prSet presAssocID="{CB8BE005-6C2F-4343-B38C-2FF0698C72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2FEAA5-CBB8-4833-83E0-0024FCB94A8D}" type="pres">
      <dgm:prSet presAssocID="{5213DC49-49E5-442C-A504-993E8A6C1490}" presName="parentText" presStyleLbl="node1" presStyleIdx="0" presStyleCnt="6" custScaleY="1449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98ACF-2E4A-4DF2-91BD-726CB8F61634}" type="pres">
      <dgm:prSet presAssocID="{E63886B7-DD6E-4F88-9F45-5EFB714846E4}" presName="spacer" presStyleCnt="0"/>
      <dgm:spPr/>
    </dgm:pt>
    <dgm:pt modelId="{32A10341-A672-4C44-A40F-1D6E1D9C1929}" type="pres">
      <dgm:prSet presAssocID="{D7A4A97E-D07E-4E71-952C-C6E4F35F577B}" presName="parentText" presStyleLbl="node1" presStyleIdx="1" presStyleCnt="6" custScaleY="1283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9E3F49-E24A-416F-816C-9889D3683A6F}" type="pres">
      <dgm:prSet presAssocID="{683A8418-1C7D-420A-8503-44EEDD85DABA}" presName="spacer" presStyleCnt="0"/>
      <dgm:spPr/>
    </dgm:pt>
    <dgm:pt modelId="{75BA8DF2-A591-449E-968F-892C46432973}" type="pres">
      <dgm:prSet presAssocID="{2827ACA7-1B40-4F58-B6E3-0B6479430D3C}" presName="parentText" presStyleLbl="node1" presStyleIdx="2" presStyleCnt="6" custScaleY="1217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09D117-5A78-475D-9248-87D09EBC0B14}" type="pres">
      <dgm:prSet presAssocID="{7495E478-240F-4526-BE4F-1234B827A25D}" presName="spacer" presStyleCnt="0"/>
      <dgm:spPr/>
    </dgm:pt>
    <dgm:pt modelId="{758E33B1-8B12-4D90-AAF7-FC2A6E85FA04}" type="pres">
      <dgm:prSet presAssocID="{782E8BD6-CCD3-4F4C-AE14-B0B861DA15AA}" presName="parentText" presStyleLbl="node1" presStyleIdx="3" presStyleCnt="6" custScaleY="1403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3245A0-8E49-492C-A378-2DB5FD866B30}" type="pres">
      <dgm:prSet presAssocID="{66A26113-88D0-4C84-AF0D-B4047F3DF0F8}" presName="spacer" presStyleCnt="0"/>
      <dgm:spPr/>
    </dgm:pt>
    <dgm:pt modelId="{16EF1D7D-77A3-4C40-8DDE-A41FE762D71C}" type="pres">
      <dgm:prSet presAssocID="{83A03BDE-9711-4CBF-A80E-80F906188054}" presName="parentText" presStyleLbl="node1" presStyleIdx="4" presStyleCnt="6" custScaleY="135164" custLinFactY="128886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B47CC6-1818-4ED1-9168-3FBEBB6A580B}" type="pres">
      <dgm:prSet presAssocID="{FCCB85C1-131C-4FF3-A4E8-350105404B04}" presName="spacer" presStyleCnt="0"/>
      <dgm:spPr/>
    </dgm:pt>
    <dgm:pt modelId="{A4AC2CDD-BB74-41DA-8686-E42ED20991EA}" type="pres">
      <dgm:prSet presAssocID="{D2E89A3A-964B-4F7B-AAA8-5490AD919526}" presName="parentText" presStyleLbl="node1" presStyleIdx="5" presStyleCnt="6" custScaleY="129814" custLinFactY="-124108" custLinFactNeighborX="115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71EE39-FAED-4D2D-A5F1-420C3883CE84}" type="presOf" srcId="{D2E89A3A-964B-4F7B-AAA8-5490AD919526}" destId="{A4AC2CDD-BB74-41DA-8686-E42ED20991EA}" srcOrd="0" destOrd="0" presId="urn:microsoft.com/office/officeart/2005/8/layout/vList2"/>
    <dgm:cxn modelId="{79A71755-D69B-482D-A022-67A6BAB31AA4}" type="presOf" srcId="{83A03BDE-9711-4CBF-A80E-80F906188054}" destId="{16EF1D7D-77A3-4C40-8DDE-A41FE762D71C}" srcOrd="0" destOrd="0" presId="urn:microsoft.com/office/officeart/2005/8/layout/vList2"/>
    <dgm:cxn modelId="{6AB58100-E03E-4353-A237-CF3434E16233}" srcId="{CB8BE005-6C2F-4343-B38C-2FF0698C728F}" destId="{83A03BDE-9711-4CBF-A80E-80F906188054}" srcOrd="4" destOrd="0" parTransId="{07BEADF8-45FE-490B-AAE2-A83229C4C9B6}" sibTransId="{FCCB85C1-131C-4FF3-A4E8-350105404B04}"/>
    <dgm:cxn modelId="{D2775F10-5114-4004-9DE6-FD69FC4A2D36}" srcId="{CB8BE005-6C2F-4343-B38C-2FF0698C728F}" destId="{D7A4A97E-D07E-4E71-952C-C6E4F35F577B}" srcOrd="1" destOrd="0" parTransId="{F4AB18A2-5149-4559-879E-B35705C55B6B}" sibTransId="{683A8418-1C7D-420A-8503-44EEDD85DABA}"/>
    <dgm:cxn modelId="{14E8CA0F-AC38-4937-A6F9-BCEEB908429C}" type="presOf" srcId="{2827ACA7-1B40-4F58-B6E3-0B6479430D3C}" destId="{75BA8DF2-A591-449E-968F-892C46432973}" srcOrd="0" destOrd="0" presId="urn:microsoft.com/office/officeart/2005/8/layout/vList2"/>
    <dgm:cxn modelId="{6D1D4DFE-CEFA-464E-A007-61FA4774BB6A}" srcId="{CB8BE005-6C2F-4343-B38C-2FF0698C728F}" destId="{D2E89A3A-964B-4F7B-AAA8-5490AD919526}" srcOrd="5" destOrd="0" parTransId="{28A3FF71-0874-4602-B19C-2BC19616260B}" sibTransId="{DAA4FF8A-4E38-4434-9AAE-911E52F2E3C2}"/>
    <dgm:cxn modelId="{4E5F57C0-52FE-4B1B-92DE-6825427CB0E7}" srcId="{CB8BE005-6C2F-4343-B38C-2FF0698C728F}" destId="{782E8BD6-CCD3-4F4C-AE14-B0B861DA15AA}" srcOrd="3" destOrd="0" parTransId="{3E867AF8-E81B-454F-8BBC-2C74C899DC53}" sibTransId="{66A26113-88D0-4C84-AF0D-B4047F3DF0F8}"/>
    <dgm:cxn modelId="{C5B95230-3FBD-48C6-A252-84198BBAC198}" type="presOf" srcId="{D7A4A97E-D07E-4E71-952C-C6E4F35F577B}" destId="{32A10341-A672-4C44-A40F-1D6E1D9C1929}" srcOrd="0" destOrd="0" presId="urn:microsoft.com/office/officeart/2005/8/layout/vList2"/>
    <dgm:cxn modelId="{0AFFF4EC-BB39-46B6-8B8D-C313AECA77EA}" srcId="{CB8BE005-6C2F-4343-B38C-2FF0698C728F}" destId="{2827ACA7-1B40-4F58-B6E3-0B6479430D3C}" srcOrd="2" destOrd="0" parTransId="{A326BBA3-4509-410D-AD1B-65521FF9A2C0}" sibTransId="{7495E478-240F-4526-BE4F-1234B827A25D}"/>
    <dgm:cxn modelId="{4FC64F76-AB1D-468E-A720-0B596E94DAD6}" type="presOf" srcId="{782E8BD6-CCD3-4F4C-AE14-B0B861DA15AA}" destId="{758E33B1-8B12-4D90-AAF7-FC2A6E85FA04}" srcOrd="0" destOrd="0" presId="urn:microsoft.com/office/officeart/2005/8/layout/vList2"/>
    <dgm:cxn modelId="{990A2DEE-F603-4E40-84F8-D575FD8059C1}" type="presOf" srcId="{5213DC49-49E5-442C-A504-993E8A6C1490}" destId="{632FEAA5-CBB8-4833-83E0-0024FCB94A8D}" srcOrd="0" destOrd="0" presId="urn:microsoft.com/office/officeart/2005/8/layout/vList2"/>
    <dgm:cxn modelId="{2BC6EBA6-12C4-413F-98A1-F7A91ADFF7BA}" srcId="{CB8BE005-6C2F-4343-B38C-2FF0698C728F}" destId="{5213DC49-49E5-442C-A504-993E8A6C1490}" srcOrd="0" destOrd="0" parTransId="{31A3B931-54F8-42DF-B629-AB6DD4764215}" sibTransId="{E63886B7-DD6E-4F88-9F45-5EFB714846E4}"/>
    <dgm:cxn modelId="{CE722960-35FF-42AE-A77E-C3345898C0BD}" type="presOf" srcId="{CB8BE005-6C2F-4343-B38C-2FF0698C728F}" destId="{27DDB5FA-CDFB-4003-A45C-5A770208F5D3}" srcOrd="0" destOrd="0" presId="urn:microsoft.com/office/officeart/2005/8/layout/vList2"/>
    <dgm:cxn modelId="{E9137006-E56D-4651-A33F-C57442BAC796}" type="presParOf" srcId="{27DDB5FA-CDFB-4003-A45C-5A770208F5D3}" destId="{632FEAA5-CBB8-4833-83E0-0024FCB94A8D}" srcOrd="0" destOrd="0" presId="urn:microsoft.com/office/officeart/2005/8/layout/vList2"/>
    <dgm:cxn modelId="{AED111B4-BFC8-4B34-A5BB-65C38297D013}" type="presParOf" srcId="{27DDB5FA-CDFB-4003-A45C-5A770208F5D3}" destId="{C1B98ACF-2E4A-4DF2-91BD-726CB8F61634}" srcOrd="1" destOrd="0" presId="urn:microsoft.com/office/officeart/2005/8/layout/vList2"/>
    <dgm:cxn modelId="{ECBD4FD5-EBAD-41D0-A1A3-50684077E330}" type="presParOf" srcId="{27DDB5FA-CDFB-4003-A45C-5A770208F5D3}" destId="{32A10341-A672-4C44-A40F-1D6E1D9C1929}" srcOrd="2" destOrd="0" presId="urn:microsoft.com/office/officeart/2005/8/layout/vList2"/>
    <dgm:cxn modelId="{3AB783F1-BEA6-4E7B-AB78-30779052DEB5}" type="presParOf" srcId="{27DDB5FA-CDFB-4003-A45C-5A770208F5D3}" destId="{B29E3F49-E24A-416F-816C-9889D3683A6F}" srcOrd="3" destOrd="0" presId="urn:microsoft.com/office/officeart/2005/8/layout/vList2"/>
    <dgm:cxn modelId="{B5267397-95F5-4164-A853-60DA4C9A229F}" type="presParOf" srcId="{27DDB5FA-CDFB-4003-A45C-5A770208F5D3}" destId="{75BA8DF2-A591-449E-968F-892C46432973}" srcOrd="4" destOrd="0" presId="urn:microsoft.com/office/officeart/2005/8/layout/vList2"/>
    <dgm:cxn modelId="{377B1C3D-D8EF-4498-BD72-B3CC82BE864F}" type="presParOf" srcId="{27DDB5FA-CDFB-4003-A45C-5A770208F5D3}" destId="{5209D117-5A78-475D-9248-87D09EBC0B14}" srcOrd="5" destOrd="0" presId="urn:microsoft.com/office/officeart/2005/8/layout/vList2"/>
    <dgm:cxn modelId="{3ECAEC1A-9108-4AD1-A1BA-CA46761A8BC5}" type="presParOf" srcId="{27DDB5FA-CDFB-4003-A45C-5A770208F5D3}" destId="{758E33B1-8B12-4D90-AAF7-FC2A6E85FA04}" srcOrd="6" destOrd="0" presId="urn:microsoft.com/office/officeart/2005/8/layout/vList2"/>
    <dgm:cxn modelId="{07C8240C-C767-466C-BCC4-AB2FB5AE03E1}" type="presParOf" srcId="{27DDB5FA-CDFB-4003-A45C-5A770208F5D3}" destId="{5E3245A0-8E49-492C-A378-2DB5FD866B30}" srcOrd="7" destOrd="0" presId="urn:microsoft.com/office/officeart/2005/8/layout/vList2"/>
    <dgm:cxn modelId="{A2682C23-498B-470F-91B5-048A0BEFD351}" type="presParOf" srcId="{27DDB5FA-CDFB-4003-A45C-5A770208F5D3}" destId="{16EF1D7D-77A3-4C40-8DDE-A41FE762D71C}" srcOrd="8" destOrd="0" presId="urn:microsoft.com/office/officeart/2005/8/layout/vList2"/>
    <dgm:cxn modelId="{A9FAF2DD-380E-46FC-8EE5-DE730862C3B2}" type="presParOf" srcId="{27DDB5FA-CDFB-4003-A45C-5A770208F5D3}" destId="{ECB47CC6-1818-4ED1-9168-3FBEBB6A580B}" srcOrd="9" destOrd="0" presId="urn:microsoft.com/office/officeart/2005/8/layout/vList2"/>
    <dgm:cxn modelId="{2881A82C-7F14-452F-A530-8D4CAF343B12}" type="presParOf" srcId="{27DDB5FA-CDFB-4003-A45C-5A770208F5D3}" destId="{A4AC2CDD-BB74-41DA-8686-E42ED20991E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297BA6-54A5-404E-808F-15222F3702E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DE72AC-2316-4518-BF49-621877842B98}">
      <dgm:prSet phldrT="[Текст]"/>
      <dgm:spPr/>
      <dgm:t>
        <a:bodyPr/>
        <a:lstStyle/>
        <a:p>
          <a:r>
            <a:rPr lang="ru-RU" dirty="0" smtClean="0"/>
            <a:t>ЗАМЕСТИТЕЛЬ ДИРЕКТОРА ПО УВР</a:t>
          </a:r>
          <a:endParaRPr lang="ru-RU" dirty="0"/>
        </a:p>
      </dgm:t>
    </dgm:pt>
    <dgm:pt modelId="{9DF4B1D4-0A63-4359-8920-DC0B146D4F99}" type="sibTrans" cxnId="{25897A1D-E1C3-454B-AED9-3141EF3451DE}">
      <dgm:prSet/>
      <dgm:spPr/>
      <dgm:t>
        <a:bodyPr/>
        <a:lstStyle/>
        <a:p>
          <a:endParaRPr lang="ru-RU"/>
        </a:p>
      </dgm:t>
    </dgm:pt>
    <dgm:pt modelId="{EABBEDDB-6C04-4088-89F8-7007B8CF79DA}" type="parTrans" cxnId="{25897A1D-E1C3-454B-AED9-3141EF3451DE}">
      <dgm:prSet/>
      <dgm:spPr/>
      <dgm:t>
        <a:bodyPr/>
        <a:lstStyle/>
        <a:p>
          <a:endParaRPr lang="ru-RU"/>
        </a:p>
      </dgm:t>
    </dgm:pt>
    <dgm:pt modelId="{6CF9AF32-5AA0-4213-AAE7-3A2AA7A43828}">
      <dgm:prSet phldrT="[Текст]" custT="1"/>
      <dgm:spPr/>
      <dgm:t>
        <a:bodyPr/>
        <a:lstStyle/>
        <a:p>
          <a:r>
            <a:rPr lang="ru-RU" sz="1200" dirty="0" smtClean="0"/>
            <a:t>ПЕДАГОГ-ПСИХОЛОГ, УЧИТЕЛЬ-ДЕФЕКТОЛОГ, УЧИТЕЛЬ-ЛОГОПЕД</a:t>
          </a:r>
          <a:endParaRPr lang="ru-RU" sz="1200" dirty="0"/>
        </a:p>
      </dgm:t>
    </dgm:pt>
    <dgm:pt modelId="{2A2E01DA-0A57-4B69-A874-2AE88FB0C510}" type="sibTrans" cxnId="{2B5F5B31-3822-4ACE-9491-EE394F410B51}">
      <dgm:prSet/>
      <dgm:spPr/>
      <dgm:t>
        <a:bodyPr/>
        <a:lstStyle/>
        <a:p>
          <a:endParaRPr lang="ru-RU"/>
        </a:p>
      </dgm:t>
    </dgm:pt>
    <dgm:pt modelId="{26502CDC-ACD7-4FE7-8592-D6EF6FD424CC}" type="parTrans" cxnId="{2B5F5B31-3822-4ACE-9491-EE394F410B51}">
      <dgm:prSet/>
      <dgm:spPr/>
      <dgm:t>
        <a:bodyPr/>
        <a:lstStyle/>
        <a:p>
          <a:endParaRPr lang="ru-RU"/>
        </a:p>
      </dgm:t>
    </dgm:pt>
    <dgm:pt modelId="{B36F0D2E-DEF6-412D-905E-3EC2C3E2CF9C}">
      <dgm:prSet phldrT="[Текст]" custT="1"/>
      <dgm:spPr/>
      <dgm:t>
        <a:bodyPr/>
        <a:lstStyle/>
        <a:p>
          <a:r>
            <a:rPr lang="ru-RU" sz="1200" dirty="0" smtClean="0"/>
            <a:t>УЧИТЕЛЬ-ПРЕДМЕТНИК, КЛАССНЫЙ РУКОВОДИТЕЛЬ</a:t>
          </a:r>
          <a:endParaRPr lang="ru-RU" sz="1200" dirty="0"/>
        </a:p>
      </dgm:t>
    </dgm:pt>
    <dgm:pt modelId="{CAE021D5-E4F5-456F-A6AC-D0EB61ECD20A}" type="sibTrans" cxnId="{5498AE1F-4BBA-4908-AB4D-66D3760CF5EA}">
      <dgm:prSet/>
      <dgm:spPr/>
      <dgm:t>
        <a:bodyPr/>
        <a:lstStyle/>
        <a:p>
          <a:endParaRPr lang="ru-RU"/>
        </a:p>
      </dgm:t>
    </dgm:pt>
    <dgm:pt modelId="{BB423A5E-D2D1-4D48-BC29-14A09E19D770}" type="parTrans" cxnId="{5498AE1F-4BBA-4908-AB4D-66D3760CF5EA}">
      <dgm:prSet/>
      <dgm:spPr/>
      <dgm:t>
        <a:bodyPr/>
        <a:lstStyle/>
        <a:p>
          <a:endParaRPr lang="ru-RU"/>
        </a:p>
      </dgm:t>
    </dgm:pt>
    <dgm:pt modelId="{EEA3F0C2-FE5B-4AC4-A5BE-FE06B9F89456}">
      <dgm:prSet phldrT="[Текст]"/>
      <dgm:spPr/>
      <dgm:t>
        <a:bodyPr/>
        <a:lstStyle/>
        <a:p>
          <a:r>
            <a:rPr lang="ru-RU" dirty="0" smtClean="0"/>
            <a:t>ДИРЕКТОР ШКОЛЫ</a:t>
          </a:r>
          <a:endParaRPr lang="ru-RU" dirty="0"/>
        </a:p>
      </dgm:t>
    </dgm:pt>
    <dgm:pt modelId="{2FCF98EF-DBA6-417F-AD70-FB27AFE3BFF0}" type="parTrans" cxnId="{B7F65EF9-538E-4F6C-B3F5-7B2F6012E00F}">
      <dgm:prSet/>
      <dgm:spPr/>
      <dgm:t>
        <a:bodyPr/>
        <a:lstStyle/>
        <a:p>
          <a:endParaRPr lang="ru-RU"/>
        </a:p>
      </dgm:t>
    </dgm:pt>
    <dgm:pt modelId="{14F3F815-04A0-43F9-97C5-A0FC5F0EDDF9}" type="sibTrans" cxnId="{B7F65EF9-538E-4F6C-B3F5-7B2F6012E00F}">
      <dgm:prSet/>
      <dgm:spPr/>
      <dgm:t>
        <a:bodyPr/>
        <a:lstStyle/>
        <a:p>
          <a:endParaRPr lang="ru-RU"/>
        </a:p>
      </dgm:t>
    </dgm:pt>
    <dgm:pt modelId="{19404F5F-7408-4EB5-8846-1263D1876277}">
      <dgm:prSet phldrT="[Текст]"/>
      <dgm:spPr/>
      <dgm:t>
        <a:bodyPr/>
        <a:lstStyle/>
        <a:p>
          <a:r>
            <a:rPr lang="ru-RU" dirty="0" smtClean="0"/>
            <a:t>ШКОЛЬНЫЙ КОНСИЛИУМ</a:t>
          </a:r>
          <a:endParaRPr lang="ru-RU" dirty="0"/>
        </a:p>
      </dgm:t>
    </dgm:pt>
    <dgm:pt modelId="{83A664AD-D157-4B7F-B44E-5F37CE20095E}" type="parTrans" cxnId="{754CD2DF-CA68-4E55-BE80-A32F9270591A}">
      <dgm:prSet/>
      <dgm:spPr/>
      <dgm:t>
        <a:bodyPr/>
        <a:lstStyle/>
        <a:p>
          <a:endParaRPr lang="ru-RU"/>
        </a:p>
      </dgm:t>
    </dgm:pt>
    <dgm:pt modelId="{3E759534-897D-46A9-8FBD-2506506A2CB4}" type="sibTrans" cxnId="{754CD2DF-CA68-4E55-BE80-A32F9270591A}">
      <dgm:prSet/>
      <dgm:spPr/>
      <dgm:t>
        <a:bodyPr/>
        <a:lstStyle/>
        <a:p>
          <a:endParaRPr lang="ru-RU"/>
        </a:p>
      </dgm:t>
    </dgm:pt>
    <dgm:pt modelId="{B7B0FF1F-255C-4298-817F-D091C4761973}">
      <dgm:prSet phldrT="[Текст]"/>
      <dgm:spPr/>
      <dgm:t>
        <a:bodyPr/>
        <a:lstStyle/>
        <a:p>
          <a:r>
            <a:rPr lang="ru-RU" dirty="0" smtClean="0"/>
            <a:t>СОЦИАЛЬНЫЙ ПЕДАГОГ </a:t>
          </a:r>
          <a:endParaRPr lang="ru-RU" dirty="0"/>
        </a:p>
      </dgm:t>
    </dgm:pt>
    <dgm:pt modelId="{A19E58DE-6FB8-4203-924E-4CF4DCD5B4EB}" type="parTrans" cxnId="{72CD3E68-3685-4AC4-BDDD-F8633CE81F7B}">
      <dgm:prSet/>
      <dgm:spPr/>
      <dgm:t>
        <a:bodyPr/>
        <a:lstStyle/>
        <a:p>
          <a:endParaRPr lang="ru-RU"/>
        </a:p>
      </dgm:t>
    </dgm:pt>
    <dgm:pt modelId="{AA4953C8-0670-4B5C-B5CD-4C194F628CA1}" type="sibTrans" cxnId="{72CD3E68-3685-4AC4-BDDD-F8633CE81F7B}">
      <dgm:prSet/>
      <dgm:spPr/>
      <dgm:t>
        <a:bodyPr/>
        <a:lstStyle/>
        <a:p>
          <a:endParaRPr lang="ru-RU"/>
        </a:p>
      </dgm:t>
    </dgm:pt>
    <dgm:pt modelId="{C20DD2C0-D986-4B21-9B88-7B29F79202BC}">
      <dgm:prSet phldrT="[Текст]"/>
      <dgm:spPr/>
      <dgm:t>
        <a:bodyPr/>
        <a:lstStyle/>
        <a:p>
          <a:r>
            <a:rPr lang="ru-RU" dirty="0" smtClean="0"/>
            <a:t>РОДИТЕЛИ(ЗАКОННЫЕ ПРЕДСТАВИТЕЛИ) </a:t>
          </a:r>
          <a:endParaRPr lang="ru-RU" dirty="0"/>
        </a:p>
      </dgm:t>
    </dgm:pt>
    <dgm:pt modelId="{32CC79B0-F8C3-42BA-A32D-2997033F27B1}" type="parTrans" cxnId="{9AACFE8D-18E1-477E-8E1D-F7FC22541B17}">
      <dgm:prSet/>
      <dgm:spPr/>
      <dgm:t>
        <a:bodyPr/>
        <a:lstStyle/>
        <a:p>
          <a:endParaRPr lang="ru-RU"/>
        </a:p>
      </dgm:t>
    </dgm:pt>
    <dgm:pt modelId="{AE956BAD-0BA0-40B4-A4A0-D88D57653AB2}" type="sibTrans" cxnId="{9AACFE8D-18E1-477E-8E1D-F7FC22541B17}">
      <dgm:prSet/>
      <dgm:spPr/>
      <dgm:t>
        <a:bodyPr/>
        <a:lstStyle/>
        <a:p>
          <a:endParaRPr lang="ru-RU"/>
        </a:p>
      </dgm:t>
    </dgm:pt>
    <dgm:pt modelId="{D9620835-E639-4F4A-BD2C-E3EDECBC6F1E}" type="pres">
      <dgm:prSet presAssocID="{9D297BA6-54A5-404E-808F-15222F3702E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23B45D11-B231-4E08-BC47-5B5702D297A8}" type="pres">
      <dgm:prSet presAssocID="{9D297BA6-54A5-404E-808F-15222F3702E2}" presName="pyramid" presStyleLbl="node1" presStyleIdx="0" presStyleCnt="1"/>
      <dgm:spPr/>
    </dgm:pt>
    <dgm:pt modelId="{A7DC7ED8-5DA3-4552-A968-47085541C0FD}" type="pres">
      <dgm:prSet presAssocID="{9D297BA6-54A5-404E-808F-15222F3702E2}" presName="theList" presStyleCnt="0"/>
      <dgm:spPr/>
    </dgm:pt>
    <dgm:pt modelId="{0E742500-6F2E-4C8B-9A98-88AABF9D09FC}" type="pres">
      <dgm:prSet presAssocID="{B36F0D2E-DEF6-412D-905E-3EC2C3E2CF9C}" presName="aNode" presStyleLbl="fgAcc1" presStyleIdx="0" presStyleCnt="7" custScaleX="122657" custScaleY="318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C6A342-C591-490C-A0B9-6AA6268D1B6E}" type="pres">
      <dgm:prSet presAssocID="{B36F0D2E-DEF6-412D-905E-3EC2C3E2CF9C}" presName="aSpace" presStyleCnt="0"/>
      <dgm:spPr/>
    </dgm:pt>
    <dgm:pt modelId="{0F770017-719F-4DD0-8848-EC30ED14B789}" type="pres">
      <dgm:prSet presAssocID="{6CF9AF32-5AA0-4213-AAE7-3A2AA7A43828}" presName="aNode" presStyleLbl="fgAcc1" presStyleIdx="1" presStyleCnt="7" custScaleX="122855" custScaleY="332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57CED6-4545-4935-AB0B-D7C3CDDCC730}" type="pres">
      <dgm:prSet presAssocID="{6CF9AF32-5AA0-4213-AAE7-3A2AA7A43828}" presName="aSpace" presStyleCnt="0"/>
      <dgm:spPr/>
    </dgm:pt>
    <dgm:pt modelId="{5691E15A-A643-449C-AA7B-AEFDE9C8DDA2}" type="pres">
      <dgm:prSet presAssocID="{58DE72AC-2316-4518-BF49-621877842B98}" presName="aNode" presStyleLbl="fgAcc1" presStyleIdx="2" presStyleCnt="7" custScaleX="123239" custScaleY="29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A0D0DB-7020-40F5-9012-E7C8452EDC3D}" type="pres">
      <dgm:prSet presAssocID="{58DE72AC-2316-4518-BF49-621877842B98}" presName="aSpace" presStyleCnt="0"/>
      <dgm:spPr/>
    </dgm:pt>
    <dgm:pt modelId="{DD941178-BCDB-480B-B570-E546E90A6025}" type="pres">
      <dgm:prSet presAssocID="{EEA3F0C2-FE5B-4AC4-A5BE-FE06B9F89456}" presName="aNode" presStyleLbl="fgAcc1" presStyleIdx="3" presStyleCnt="7" custScaleX="124014" custScaleY="29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8F8BEA-3A5D-4DE4-9D33-B7B3ABC8BAA2}" type="pres">
      <dgm:prSet presAssocID="{EEA3F0C2-FE5B-4AC4-A5BE-FE06B9F89456}" presName="aSpace" presStyleCnt="0"/>
      <dgm:spPr/>
    </dgm:pt>
    <dgm:pt modelId="{99335C90-D169-4C1E-8228-F3E4E2EC382F}" type="pres">
      <dgm:prSet presAssocID="{19404F5F-7408-4EB5-8846-1263D1876277}" presName="aNode" presStyleLbl="fgAcc1" presStyleIdx="4" presStyleCnt="7" custScaleX="124984" custScaleY="309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ECDC80-A0D2-46A1-B906-C4F5D17FDF12}" type="pres">
      <dgm:prSet presAssocID="{19404F5F-7408-4EB5-8846-1263D1876277}" presName="aSpace" presStyleCnt="0"/>
      <dgm:spPr/>
    </dgm:pt>
    <dgm:pt modelId="{37135E6F-694F-497A-A22E-69844CA76BE8}" type="pres">
      <dgm:prSet presAssocID="{B7B0FF1F-255C-4298-817F-D091C4761973}" presName="aNode" presStyleLbl="fgAcc1" presStyleIdx="5" presStyleCnt="7" custScaleX="126051" custScaleY="30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4C046A-5E1E-4797-8767-1633EF09D50D}" type="pres">
      <dgm:prSet presAssocID="{B7B0FF1F-255C-4298-817F-D091C4761973}" presName="aSpace" presStyleCnt="0"/>
      <dgm:spPr/>
    </dgm:pt>
    <dgm:pt modelId="{ED1F3519-AEBC-4E17-9D50-E4C5EE19D1D0}" type="pres">
      <dgm:prSet presAssocID="{C20DD2C0-D986-4B21-9B88-7B29F79202BC}" presName="aNode" presStyleLbl="fgAcc1" presStyleIdx="6" presStyleCnt="7" custScaleX="126585" custScaleY="38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69D715-2B86-4D24-AAB5-BCA1E391D9E3}" type="pres">
      <dgm:prSet presAssocID="{C20DD2C0-D986-4B21-9B88-7B29F79202BC}" presName="aSpace" presStyleCnt="0"/>
      <dgm:spPr/>
    </dgm:pt>
  </dgm:ptLst>
  <dgm:cxnLst>
    <dgm:cxn modelId="{9AACFE8D-18E1-477E-8E1D-F7FC22541B17}" srcId="{9D297BA6-54A5-404E-808F-15222F3702E2}" destId="{C20DD2C0-D986-4B21-9B88-7B29F79202BC}" srcOrd="6" destOrd="0" parTransId="{32CC79B0-F8C3-42BA-A32D-2997033F27B1}" sibTransId="{AE956BAD-0BA0-40B4-A4A0-D88D57653AB2}"/>
    <dgm:cxn modelId="{25897A1D-E1C3-454B-AED9-3141EF3451DE}" srcId="{9D297BA6-54A5-404E-808F-15222F3702E2}" destId="{58DE72AC-2316-4518-BF49-621877842B98}" srcOrd="2" destOrd="0" parTransId="{EABBEDDB-6C04-4088-89F8-7007B8CF79DA}" sibTransId="{9DF4B1D4-0A63-4359-8920-DC0B146D4F99}"/>
    <dgm:cxn modelId="{CD39562C-6272-4603-927B-CD3D4114BC8F}" type="presOf" srcId="{9D297BA6-54A5-404E-808F-15222F3702E2}" destId="{D9620835-E639-4F4A-BD2C-E3EDECBC6F1E}" srcOrd="0" destOrd="0" presId="urn:microsoft.com/office/officeart/2005/8/layout/pyramid2"/>
    <dgm:cxn modelId="{72CD3E68-3685-4AC4-BDDD-F8633CE81F7B}" srcId="{9D297BA6-54A5-404E-808F-15222F3702E2}" destId="{B7B0FF1F-255C-4298-817F-D091C4761973}" srcOrd="5" destOrd="0" parTransId="{A19E58DE-6FB8-4203-924E-4CF4DCD5B4EB}" sibTransId="{AA4953C8-0670-4B5C-B5CD-4C194F628CA1}"/>
    <dgm:cxn modelId="{BDB33769-65C5-4D9E-9639-3E3629991654}" type="presOf" srcId="{19404F5F-7408-4EB5-8846-1263D1876277}" destId="{99335C90-D169-4C1E-8228-F3E4E2EC382F}" srcOrd="0" destOrd="0" presId="urn:microsoft.com/office/officeart/2005/8/layout/pyramid2"/>
    <dgm:cxn modelId="{14D55C42-D7BD-4265-97FD-3BE209DA69E8}" type="presOf" srcId="{B36F0D2E-DEF6-412D-905E-3EC2C3E2CF9C}" destId="{0E742500-6F2E-4C8B-9A98-88AABF9D09FC}" srcOrd="0" destOrd="0" presId="urn:microsoft.com/office/officeart/2005/8/layout/pyramid2"/>
    <dgm:cxn modelId="{B7F65EF9-538E-4F6C-B3F5-7B2F6012E00F}" srcId="{9D297BA6-54A5-404E-808F-15222F3702E2}" destId="{EEA3F0C2-FE5B-4AC4-A5BE-FE06B9F89456}" srcOrd="3" destOrd="0" parTransId="{2FCF98EF-DBA6-417F-AD70-FB27AFE3BFF0}" sibTransId="{14F3F815-04A0-43F9-97C5-A0FC5F0EDDF9}"/>
    <dgm:cxn modelId="{52E1482E-BB1B-4EE9-ADBA-F04731A26444}" type="presOf" srcId="{B7B0FF1F-255C-4298-817F-D091C4761973}" destId="{37135E6F-694F-497A-A22E-69844CA76BE8}" srcOrd="0" destOrd="0" presId="urn:microsoft.com/office/officeart/2005/8/layout/pyramid2"/>
    <dgm:cxn modelId="{6971DBE8-5997-4DAE-853A-FE2067ADDA11}" type="presOf" srcId="{EEA3F0C2-FE5B-4AC4-A5BE-FE06B9F89456}" destId="{DD941178-BCDB-480B-B570-E546E90A6025}" srcOrd="0" destOrd="0" presId="urn:microsoft.com/office/officeart/2005/8/layout/pyramid2"/>
    <dgm:cxn modelId="{754CD2DF-CA68-4E55-BE80-A32F9270591A}" srcId="{9D297BA6-54A5-404E-808F-15222F3702E2}" destId="{19404F5F-7408-4EB5-8846-1263D1876277}" srcOrd="4" destOrd="0" parTransId="{83A664AD-D157-4B7F-B44E-5F37CE20095E}" sibTransId="{3E759534-897D-46A9-8FBD-2506506A2CB4}"/>
    <dgm:cxn modelId="{5498AE1F-4BBA-4908-AB4D-66D3760CF5EA}" srcId="{9D297BA6-54A5-404E-808F-15222F3702E2}" destId="{B36F0D2E-DEF6-412D-905E-3EC2C3E2CF9C}" srcOrd="0" destOrd="0" parTransId="{BB423A5E-D2D1-4D48-BC29-14A09E19D770}" sibTransId="{CAE021D5-E4F5-456F-A6AC-D0EB61ECD20A}"/>
    <dgm:cxn modelId="{445CCC2D-A33C-4C07-BB3F-8900B95D0FE7}" type="presOf" srcId="{C20DD2C0-D986-4B21-9B88-7B29F79202BC}" destId="{ED1F3519-AEBC-4E17-9D50-E4C5EE19D1D0}" srcOrd="0" destOrd="0" presId="urn:microsoft.com/office/officeart/2005/8/layout/pyramid2"/>
    <dgm:cxn modelId="{0607845B-F3E7-4E4C-9F06-A2D6C408659C}" type="presOf" srcId="{6CF9AF32-5AA0-4213-AAE7-3A2AA7A43828}" destId="{0F770017-719F-4DD0-8848-EC30ED14B789}" srcOrd="0" destOrd="0" presId="urn:microsoft.com/office/officeart/2005/8/layout/pyramid2"/>
    <dgm:cxn modelId="{D26FA082-6FF4-4E70-98E3-E0F72E4BFE86}" type="presOf" srcId="{58DE72AC-2316-4518-BF49-621877842B98}" destId="{5691E15A-A643-449C-AA7B-AEFDE9C8DDA2}" srcOrd="0" destOrd="0" presId="urn:microsoft.com/office/officeart/2005/8/layout/pyramid2"/>
    <dgm:cxn modelId="{2B5F5B31-3822-4ACE-9491-EE394F410B51}" srcId="{9D297BA6-54A5-404E-808F-15222F3702E2}" destId="{6CF9AF32-5AA0-4213-AAE7-3A2AA7A43828}" srcOrd="1" destOrd="0" parTransId="{26502CDC-ACD7-4FE7-8592-D6EF6FD424CC}" sibTransId="{2A2E01DA-0A57-4B69-A874-2AE88FB0C510}"/>
    <dgm:cxn modelId="{DEA61861-5CBD-41B2-9C3B-3E9C00EF5EA9}" type="presParOf" srcId="{D9620835-E639-4F4A-BD2C-E3EDECBC6F1E}" destId="{23B45D11-B231-4E08-BC47-5B5702D297A8}" srcOrd="0" destOrd="0" presId="urn:microsoft.com/office/officeart/2005/8/layout/pyramid2"/>
    <dgm:cxn modelId="{8A1EC2EC-ECE1-4C3D-825A-9405688C4D4D}" type="presParOf" srcId="{D9620835-E639-4F4A-BD2C-E3EDECBC6F1E}" destId="{A7DC7ED8-5DA3-4552-A968-47085541C0FD}" srcOrd="1" destOrd="0" presId="urn:microsoft.com/office/officeart/2005/8/layout/pyramid2"/>
    <dgm:cxn modelId="{E1B18415-458D-460D-90C1-BEC628C79FE2}" type="presParOf" srcId="{A7DC7ED8-5DA3-4552-A968-47085541C0FD}" destId="{0E742500-6F2E-4C8B-9A98-88AABF9D09FC}" srcOrd="0" destOrd="0" presId="urn:microsoft.com/office/officeart/2005/8/layout/pyramid2"/>
    <dgm:cxn modelId="{18DC6C01-B055-4846-AEE3-E3CCE75747D3}" type="presParOf" srcId="{A7DC7ED8-5DA3-4552-A968-47085541C0FD}" destId="{F5C6A342-C591-490C-A0B9-6AA6268D1B6E}" srcOrd="1" destOrd="0" presId="urn:microsoft.com/office/officeart/2005/8/layout/pyramid2"/>
    <dgm:cxn modelId="{2B16E4FB-7121-485A-B1A4-BF9744664609}" type="presParOf" srcId="{A7DC7ED8-5DA3-4552-A968-47085541C0FD}" destId="{0F770017-719F-4DD0-8848-EC30ED14B789}" srcOrd="2" destOrd="0" presId="urn:microsoft.com/office/officeart/2005/8/layout/pyramid2"/>
    <dgm:cxn modelId="{4EB207E2-D30A-4539-957F-463BBF9C8550}" type="presParOf" srcId="{A7DC7ED8-5DA3-4552-A968-47085541C0FD}" destId="{7D57CED6-4545-4935-AB0B-D7C3CDDCC730}" srcOrd="3" destOrd="0" presId="urn:microsoft.com/office/officeart/2005/8/layout/pyramid2"/>
    <dgm:cxn modelId="{85391079-E24D-4486-9C9A-30C6B5E1DBF0}" type="presParOf" srcId="{A7DC7ED8-5DA3-4552-A968-47085541C0FD}" destId="{5691E15A-A643-449C-AA7B-AEFDE9C8DDA2}" srcOrd="4" destOrd="0" presId="urn:microsoft.com/office/officeart/2005/8/layout/pyramid2"/>
    <dgm:cxn modelId="{F64B8BD7-6E3E-4A7C-B830-E3A79D15854B}" type="presParOf" srcId="{A7DC7ED8-5DA3-4552-A968-47085541C0FD}" destId="{F0A0D0DB-7020-40F5-9012-E7C8452EDC3D}" srcOrd="5" destOrd="0" presId="urn:microsoft.com/office/officeart/2005/8/layout/pyramid2"/>
    <dgm:cxn modelId="{8E733315-1D22-4F90-B07E-CAD9F443156C}" type="presParOf" srcId="{A7DC7ED8-5DA3-4552-A968-47085541C0FD}" destId="{DD941178-BCDB-480B-B570-E546E90A6025}" srcOrd="6" destOrd="0" presId="urn:microsoft.com/office/officeart/2005/8/layout/pyramid2"/>
    <dgm:cxn modelId="{783777DE-D1AE-4A92-9B45-A31DA8877F23}" type="presParOf" srcId="{A7DC7ED8-5DA3-4552-A968-47085541C0FD}" destId="{578F8BEA-3A5D-4DE4-9D33-B7B3ABC8BAA2}" srcOrd="7" destOrd="0" presId="urn:microsoft.com/office/officeart/2005/8/layout/pyramid2"/>
    <dgm:cxn modelId="{AE246275-2DA4-4AD6-B2B3-B426DFF8115D}" type="presParOf" srcId="{A7DC7ED8-5DA3-4552-A968-47085541C0FD}" destId="{99335C90-D169-4C1E-8228-F3E4E2EC382F}" srcOrd="8" destOrd="0" presId="urn:microsoft.com/office/officeart/2005/8/layout/pyramid2"/>
    <dgm:cxn modelId="{F498CF85-4BD8-4B0B-9BC5-8EAF4DECA16C}" type="presParOf" srcId="{A7DC7ED8-5DA3-4552-A968-47085541C0FD}" destId="{5FECDC80-A0D2-46A1-B906-C4F5D17FDF12}" srcOrd="9" destOrd="0" presId="urn:microsoft.com/office/officeart/2005/8/layout/pyramid2"/>
    <dgm:cxn modelId="{EEF4A97A-7803-41AD-9373-B55F10E51BB1}" type="presParOf" srcId="{A7DC7ED8-5DA3-4552-A968-47085541C0FD}" destId="{37135E6F-694F-497A-A22E-69844CA76BE8}" srcOrd="10" destOrd="0" presId="urn:microsoft.com/office/officeart/2005/8/layout/pyramid2"/>
    <dgm:cxn modelId="{93F7DBB3-157A-44FD-A236-064747822A36}" type="presParOf" srcId="{A7DC7ED8-5DA3-4552-A968-47085541C0FD}" destId="{684C046A-5E1E-4797-8767-1633EF09D50D}" srcOrd="11" destOrd="0" presId="urn:microsoft.com/office/officeart/2005/8/layout/pyramid2"/>
    <dgm:cxn modelId="{874E9E1E-3705-4CA4-96A6-B1E4DF4AA79C}" type="presParOf" srcId="{A7DC7ED8-5DA3-4552-A968-47085541C0FD}" destId="{ED1F3519-AEBC-4E17-9D50-E4C5EE19D1D0}" srcOrd="12" destOrd="0" presId="urn:microsoft.com/office/officeart/2005/8/layout/pyramid2"/>
    <dgm:cxn modelId="{73024634-4D26-46A0-8655-A9B2FDA8A233}" type="presParOf" srcId="{A7DC7ED8-5DA3-4552-A968-47085541C0FD}" destId="{E269D715-2B86-4D24-AAB5-BCA1E391D9E3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052BBC-E066-4621-AB06-90A1AAAE6940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62F339-5DBA-4D21-A184-3ABB59AEA26C}">
      <dgm:prSet/>
      <dgm:spPr/>
      <dgm:t>
        <a:bodyPr/>
        <a:lstStyle/>
        <a:p>
          <a:pPr rtl="0"/>
          <a:endParaRPr lang="ru-RU" dirty="0"/>
        </a:p>
      </dgm:t>
    </dgm:pt>
    <dgm:pt modelId="{1FA42997-A014-49BF-9EE5-1B79EEBB6B92}" type="parTrans" cxnId="{FFE4C74E-93F7-48BE-BCDD-4F77E7F4442E}">
      <dgm:prSet/>
      <dgm:spPr/>
      <dgm:t>
        <a:bodyPr/>
        <a:lstStyle/>
        <a:p>
          <a:endParaRPr lang="ru-RU"/>
        </a:p>
      </dgm:t>
    </dgm:pt>
    <dgm:pt modelId="{D9D749AC-B88E-48C5-B8DA-DF0607C998B5}" type="sibTrans" cxnId="{FFE4C74E-93F7-48BE-BCDD-4F77E7F4442E}">
      <dgm:prSet/>
      <dgm:spPr/>
      <dgm:t>
        <a:bodyPr/>
        <a:lstStyle/>
        <a:p>
          <a:endParaRPr lang="ru-RU"/>
        </a:p>
      </dgm:t>
    </dgm:pt>
    <dgm:pt modelId="{15B05FDD-00D9-439B-9EF7-3591ACC9EB47}">
      <dgm:prSet/>
      <dgm:spPr/>
      <dgm:t>
        <a:bodyPr/>
        <a:lstStyle/>
        <a:p>
          <a:pPr rtl="0"/>
          <a:endParaRPr lang="ru-RU" dirty="0"/>
        </a:p>
      </dgm:t>
    </dgm:pt>
    <dgm:pt modelId="{82134842-2813-4649-B4D0-5631E0F78F9F}" type="parTrans" cxnId="{DAAB4BC6-DF33-45B0-A37C-28F458E0EAED}">
      <dgm:prSet/>
      <dgm:spPr/>
      <dgm:t>
        <a:bodyPr/>
        <a:lstStyle/>
        <a:p>
          <a:endParaRPr lang="ru-RU"/>
        </a:p>
      </dgm:t>
    </dgm:pt>
    <dgm:pt modelId="{045F2D93-7F41-4987-AE95-F72723D213CD}" type="sibTrans" cxnId="{DAAB4BC6-DF33-45B0-A37C-28F458E0EAED}">
      <dgm:prSet/>
      <dgm:spPr/>
      <dgm:t>
        <a:bodyPr/>
        <a:lstStyle/>
        <a:p>
          <a:endParaRPr lang="ru-RU"/>
        </a:p>
      </dgm:t>
    </dgm:pt>
    <dgm:pt modelId="{E2092352-2FA5-4B81-B4CD-1ED1D94597AC}" type="pres">
      <dgm:prSet presAssocID="{51052BBC-E066-4621-AB06-90A1AAAE694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CAFE5D-AC2B-4DE6-9A9E-280934180F38}" type="pres">
      <dgm:prSet presAssocID="{E762F339-5DBA-4D21-A184-3ABB59AEA26C}" presName="arrow" presStyleLbl="node1" presStyleIdx="0" presStyleCnt="2" custAng="18611292" custScaleX="40549" custScaleY="43764" custRadScaleRad="71170" custRadScaleInc="-5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345C96-2638-4D40-8059-D9C54FB3F8B9}" type="pres">
      <dgm:prSet presAssocID="{15B05FDD-00D9-439B-9EF7-3591ACC9EB47}" presName="arrow" presStyleLbl="node1" presStyleIdx="1" presStyleCnt="2" custAng="2803407" custScaleX="40549" custScaleY="43764" custRadScaleRad="70767" custRadScaleInc="7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B62ECC-0644-4E0D-89A3-7D4FADE1009E}" type="presOf" srcId="{51052BBC-E066-4621-AB06-90A1AAAE6940}" destId="{E2092352-2FA5-4B81-B4CD-1ED1D94597AC}" srcOrd="0" destOrd="0" presId="urn:microsoft.com/office/officeart/2005/8/layout/arrow1"/>
    <dgm:cxn modelId="{DAAB4BC6-DF33-45B0-A37C-28F458E0EAED}" srcId="{51052BBC-E066-4621-AB06-90A1AAAE6940}" destId="{15B05FDD-00D9-439B-9EF7-3591ACC9EB47}" srcOrd="1" destOrd="0" parTransId="{82134842-2813-4649-B4D0-5631E0F78F9F}" sibTransId="{045F2D93-7F41-4987-AE95-F72723D213CD}"/>
    <dgm:cxn modelId="{BD3AC341-03D1-474E-A746-A6697583E931}" type="presOf" srcId="{15B05FDD-00D9-439B-9EF7-3591ACC9EB47}" destId="{0D345C96-2638-4D40-8059-D9C54FB3F8B9}" srcOrd="0" destOrd="0" presId="urn:microsoft.com/office/officeart/2005/8/layout/arrow1"/>
    <dgm:cxn modelId="{FFE4C74E-93F7-48BE-BCDD-4F77E7F4442E}" srcId="{51052BBC-E066-4621-AB06-90A1AAAE6940}" destId="{E762F339-5DBA-4D21-A184-3ABB59AEA26C}" srcOrd="0" destOrd="0" parTransId="{1FA42997-A014-49BF-9EE5-1B79EEBB6B92}" sibTransId="{D9D749AC-B88E-48C5-B8DA-DF0607C998B5}"/>
    <dgm:cxn modelId="{AF3EAD94-79FD-44B8-89EA-6593360CC259}" type="presOf" srcId="{E762F339-5DBA-4D21-A184-3ABB59AEA26C}" destId="{CECAFE5D-AC2B-4DE6-9A9E-280934180F38}" srcOrd="0" destOrd="0" presId="urn:microsoft.com/office/officeart/2005/8/layout/arrow1"/>
    <dgm:cxn modelId="{BC325D74-441B-4899-ABA2-7E5DE4D5DC22}" type="presParOf" srcId="{E2092352-2FA5-4B81-B4CD-1ED1D94597AC}" destId="{CECAFE5D-AC2B-4DE6-9A9E-280934180F38}" srcOrd="0" destOrd="0" presId="urn:microsoft.com/office/officeart/2005/8/layout/arrow1"/>
    <dgm:cxn modelId="{C00522BC-89E3-4CCE-BD4B-E0F9E397634A}" type="presParOf" srcId="{E2092352-2FA5-4B81-B4CD-1ED1D94597AC}" destId="{0D345C96-2638-4D40-8059-D9C54FB3F8B9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4ACED0F-87E3-4F53-ACE2-FD87BD827BB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155808-98D8-484E-9C3B-73BAF751C766}">
      <dgm:prSet custT="1"/>
      <dgm:spPr/>
      <dgm:t>
        <a:bodyPr/>
        <a:lstStyle/>
        <a:p>
          <a:pPr rtl="0"/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обеспечить 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адаптивность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06801ECA-EDC7-49B0-A80E-BD1789F1FB62}" type="parTrans" cxnId="{8E9E95FC-4647-4230-AE77-AD8D805176E0}">
      <dgm:prSet/>
      <dgm:spPr/>
      <dgm:t>
        <a:bodyPr/>
        <a:lstStyle/>
        <a:p>
          <a:endParaRPr lang="ru-RU"/>
        </a:p>
      </dgm:t>
    </dgm:pt>
    <dgm:pt modelId="{AA44C258-D777-40AC-AA1D-3BE8C6EF3396}" type="sibTrans" cxnId="{8E9E95FC-4647-4230-AE77-AD8D805176E0}">
      <dgm:prSet/>
      <dgm:spPr/>
      <dgm:t>
        <a:bodyPr/>
        <a:lstStyle/>
        <a:p>
          <a:endParaRPr lang="ru-RU"/>
        </a:p>
      </dgm:t>
    </dgm:pt>
    <dgm:pt modelId="{5356853A-0719-440B-9E7A-417AFEECBE99}">
      <dgm:prSet custT="1"/>
      <dgm:spPr/>
      <dgm:t>
        <a:bodyPr/>
        <a:lstStyle/>
        <a:p>
          <a:pPr rtl="0"/>
          <a:endParaRPr lang="ru-RU" sz="2400" b="0" i="0" dirty="0" smtClean="0">
            <a:latin typeface="Times New Roman" pitchFamily="18" charset="0"/>
            <a:cs typeface="Times New Roman" pitchFamily="18" charset="0"/>
          </a:endParaRPr>
        </a:p>
        <a:p>
          <a:pPr rtl="0"/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развить 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произвольность поведения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2400" dirty="0" smtClean="0">
              <a:latin typeface="Times New Roman" pitchFamily="18" charset="0"/>
              <a:cs typeface="Times New Roman" pitchFamily="18" charset="0"/>
            </a:rPr>
          </a:b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2400" dirty="0" smtClean="0">
              <a:latin typeface="Times New Roman" pitchFamily="18" charset="0"/>
              <a:cs typeface="Times New Roman" pitchFamily="18" charset="0"/>
            </a:rPr>
          </a:b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CAB9BA34-259A-498C-B2C7-0501B9ED42B5}" type="parTrans" cxnId="{02E9195F-454C-4649-803C-C631981CC29D}">
      <dgm:prSet/>
      <dgm:spPr/>
      <dgm:t>
        <a:bodyPr/>
        <a:lstStyle/>
        <a:p>
          <a:endParaRPr lang="ru-RU"/>
        </a:p>
      </dgm:t>
    </dgm:pt>
    <dgm:pt modelId="{2F08A89C-56D9-43E9-A920-8DC114C5A578}" type="sibTrans" cxnId="{02E9195F-454C-4649-803C-C631981CC29D}">
      <dgm:prSet/>
      <dgm:spPr/>
      <dgm:t>
        <a:bodyPr/>
        <a:lstStyle/>
        <a:p>
          <a:endParaRPr lang="ru-RU"/>
        </a:p>
      </dgm:t>
    </dgm:pt>
    <dgm:pt modelId="{DD658F08-3B19-4517-B24F-BA157D61F3B3}">
      <dgm:prSet custT="1"/>
      <dgm:spPr/>
      <dgm:t>
        <a:bodyPr/>
        <a:lstStyle/>
        <a:p>
          <a:pPr rtl="0"/>
          <a:endParaRPr lang="ru-RU" sz="2400" b="0" i="0" dirty="0" smtClean="0">
            <a:latin typeface="Times New Roman" pitchFamily="18" charset="0"/>
            <a:cs typeface="Times New Roman" pitchFamily="18" charset="0"/>
          </a:endParaRPr>
        </a:p>
        <a:p>
          <a:pPr rtl="0"/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обучить 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самостоятельно сознательно удерживать равновесие в отношениях</a:t>
          </a:r>
          <a:r>
            <a:rPr lang="ru-RU" sz="900" dirty="0" smtClean="0"/>
            <a:t/>
          </a:r>
          <a:br>
            <a:rPr lang="ru-RU" sz="900" dirty="0" smtClean="0"/>
          </a:br>
          <a:r>
            <a:rPr lang="ru-RU" sz="900" dirty="0" smtClean="0"/>
            <a:t/>
          </a:r>
          <a:br>
            <a:rPr lang="ru-RU" sz="900" dirty="0" smtClean="0"/>
          </a:br>
          <a:endParaRPr lang="ru-RU" sz="900" dirty="0"/>
        </a:p>
      </dgm:t>
    </dgm:pt>
    <dgm:pt modelId="{70D20E84-AFC3-4340-9107-2AC4F7292405}" type="parTrans" cxnId="{5F0655E4-D830-45BE-ABB8-D66B2D9EC29E}">
      <dgm:prSet/>
      <dgm:spPr/>
      <dgm:t>
        <a:bodyPr/>
        <a:lstStyle/>
        <a:p>
          <a:endParaRPr lang="ru-RU"/>
        </a:p>
      </dgm:t>
    </dgm:pt>
    <dgm:pt modelId="{AE7DC30F-174F-47D2-A186-4C1A84A8AEB7}" type="sibTrans" cxnId="{5F0655E4-D830-45BE-ABB8-D66B2D9EC29E}">
      <dgm:prSet/>
      <dgm:spPr/>
      <dgm:t>
        <a:bodyPr/>
        <a:lstStyle/>
        <a:p>
          <a:endParaRPr lang="ru-RU"/>
        </a:p>
      </dgm:t>
    </dgm:pt>
    <dgm:pt modelId="{56BCA72C-9944-45D9-8918-73B8C720DBA5}">
      <dgm:prSet custT="1"/>
      <dgm:spPr/>
      <dgm:t>
        <a:bodyPr/>
        <a:lstStyle/>
        <a:p>
          <a:pPr rtl="0"/>
          <a:r>
            <a:rPr lang="ru-RU" sz="900" dirty="0" smtClean="0"/>
            <a:t/>
          </a:r>
          <a:br>
            <a:rPr lang="ru-RU" sz="900" dirty="0" smtClean="0"/>
          </a:br>
          <a:endParaRPr lang="ru-RU" sz="900" dirty="0" smtClean="0"/>
        </a:p>
        <a:p>
          <a:pPr rtl="0"/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сформировать 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осознанность каждого учебного шага</a:t>
          </a:r>
          <a:r>
            <a:rPr lang="ru-RU" sz="900" dirty="0" smtClean="0"/>
            <a:t/>
          </a:r>
          <a:br>
            <a:rPr lang="ru-RU" sz="900" dirty="0" smtClean="0"/>
          </a:br>
          <a:r>
            <a:rPr lang="ru-RU" sz="900" b="0" i="0" dirty="0" smtClean="0"/>
            <a:t> </a:t>
          </a:r>
          <a:r>
            <a:rPr lang="ru-RU" sz="900" dirty="0" smtClean="0"/>
            <a:t/>
          </a:r>
          <a:br>
            <a:rPr lang="ru-RU" sz="900" dirty="0" smtClean="0"/>
          </a:br>
          <a:r>
            <a:rPr lang="ru-RU" sz="900" dirty="0" smtClean="0"/>
            <a:t/>
          </a:r>
          <a:br>
            <a:rPr lang="ru-RU" sz="900" dirty="0" smtClean="0"/>
          </a:br>
          <a:endParaRPr lang="ru-RU" sz="900" dirty="0"/>
        </a:p>
      </dgm:t>
    </dgm:pt>
    <dgm:pt modelId="{4FDA4078-1DC3-42AD-BAA3-8F22251F2EDC}" type="parTrans" cxnId="{7E0501B9-0D0D-4F98-868D-2A5DE9965553}">
      <dgm:prSet/>
      <dgm:spPr/>
      <dgm:t>
        <a:bodyPr/>
        <a:lstStyle/>
        <a:p>
          <a:endParaRPr lang="ru-RU"/>
        </a:p>
      </dgm:t>
    </dgm:pt>
    <dgm:pt modelId="{18876D5C-BFD5-4E41-AED0-93302FA71FF2}" type="sibTrans" cxnId="{7E0501B9-0D0D-4F98-868D-2A5DE9965553}">
      <dgm:prSet/>
      <dgm:spPr/>
      <dgm:t>
        <a:bodyPr/>
        <a:lstStyle/>
        <a:p>
          <a:endParaRPr lang="ru-RU"/>
        </a:p>
      </dgm:t>
    </dgm:pt>
    <dgm:pt modelId="{6023A536-02F4-408F-B7CA-605BE5B40E5B}" type="pres">
      <dgm:prSet presAssocID="{74ACED0F-87E3-4F53-ACE2-FD87BD827BB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CAEA8B1-F3BE-4B68-8D97-B7BE912D383E}" type="pres">
      <dgm:prSet presAssocID="{05155808-98D8-484E-9C3B-73BAF751C766}" presName="horFlow" presStyleCnt="0"/>
      <dgm:spPr/>
    </dgm:pt>
    <dgm:pt modelId="{5BEF1DF0-CF39-4BF7-AB70-23DB1D32B9AA}" type="pres">
      <dgm:prSet presAssocID="{05155808-98D8-484E-9C3B-73BAF751C766}" presName="bigChev" presStyleLbl="node1" presStyleIdx="0" presStyleCnt="4" custScaleY="20839" custLinFactNeighborX="-232" custLinFactNeighborY="-15402"/>
      <dgm:spPr/>
      <dgm:t>
        <a:bodyPr/>
        <a:lstStyle/>
        <a:p>
          <a:endParaRPr lang="ru-RU"/>
        </a:p>
      </dgm:t>
    </dgm:pt>
    <dgm:pt modelId="{D235DC96-04A6-457A-A194-3BC37379A450}" type="pres">
      <dgm:prSet presAssocID="{05155808-98D8-484E-9C3B-73BAF751C766}" presName="vSp" presStyleCnt="0"/>
      <dgm:spPr/>
    </dgm:pt>
    <dgm:pt modelId="{D4ECA866-F13F-4747-8881-F05DCFC34ED9}" type="pres">
      <dgm:prSet presAssocID="{5356853A-0719-440B-9E7A-417AFEECBE99}" presName="horFlow" presStyleCnt="0"/>
      <dgm:spPr/>
    </dgm:pt>
    <dgm:pt modelId="{9F5FD4D5-05A9-4C72-81BD-3AB7032AAEFB}" type="pres">
      <dgm:prSet presAssocID="{5356853A-0719-440B-9E7A-417AFEECBE99}" presName="bigChev" presStyleLbl="node1" presStyleIdx="1" presStyleCnt="4" custScaleY="25402" custLinFactNeighborX="-272" custLinFactNeighborY="33426"/>
      <dgm:spPr/>
      <dgm:t>
        <a:bodyPr/>
        <a:lstStyle/>
        <a:p>
          <a:endParaRPr lang="ru-RU"/>
        </a:p>
      </dgm:t>
    </dgm:pt>
    <dgm:pt modelId="{D32D3D9A-16A7-4A13-9DF3-942495BD1891}" type="pres">
      <dgm:prSet presAssocID="{5356853A-0719-440B-9E7A-417AFEECBE99}" presName="vSp" presStyleCnt="0"/>
      <dgm:spPr/>
    </dgm:pt>
    <dgm:pt modelId="{734B6A13-B717-418E-BCC0-1DB8EA7C9EE7}" type="pres">
      <dgm:prSet presAssocID="{DD658F08-3B19-4517-B24F-BA157D61F3B3}" presName="horFlow" presStyleCnt="0"/>
      <dgm:spPr/>
    </dgm:pt>
    <dgm:pt modelId="{A3DC7BA7-F209-401F-978F-A880B38BD0DF}" type="pres">
      <dgm:prSet presAssocID="{DD658F08-3B19-4517-B24F-BA157D61F3B3}" presName="bigChev" presStyleLbl="node1" presStyleIdx="2" presStyleCnt="4" custScaleY="33421" custLinFactNeighborX="209" custLinFactNeighborY="-48072"/>
      <dgm:spPr/>
      <dgm:t>
        <a:bodyPr/>
        <a:lstStyle/>
        <a:p>
          <a:endParaRPr lang="ru-RU"/>
        </a:p>
      </dgm:t>
    </dgm:pt>
    <dgm:pt modelId="{C4554016-E929-4479-937F-B60749499673}" type="pres">
      <dgm:prSet presAssocID="{DD658F08-3B19-4517-B24F-BA157D61F3B3}" presName="vSp" presStyleCnt="0"/>
      <dgm:spPr/>
    </dgm:pt>
    <dgm:pt modelId="{52D74587-4494-4BC8-8F0B-98CB34A0DCD4}" type="pres">
      <dgm:prSet presAssocID="{56BCA72C-9944-45D9-8918-73B8C720DBA5}" presName="horFlow" presStyleCnt="0"/>
      <dgm:spPr/>
    </dgm:pt>
    <dgm:pt modelId="{E5BC730E-38CF-4F91-B2C4-CAEC32555832}" type="pres">
      <dgm:prSet presAssocID="{56BCA72C-9944-45D9-8918-73B8C720DBA5}" presName="bigChev" presStyleLbl="node1" presStyleIdx="3" presStyleCnt="4" custScaleY="26299" custLinFactNeighborX="960" custLinFactNeighborY="-17691"/>
      <dgm:spPr/>
      <dgm:t>
        <a:bodyPr/>
        <a:lstStyle/>
        <a:p>
          <a:endParaRPr lang="ru-RU"/>
        </a:p>
      </dgm:t>
    </dgm:pt>
  </dgm:ptLst>
  <dgm:cxnLst>
    <dgm:cxn modelId="{7E0501B9-0D0D-4F98-868D-2A5DE9965553}" srcId="{74ACED0F-87E3-4F53-ACE2-FD87BD827BBF}" destId="{56BCA72C-9944-45D9-8918-73B8C720DBA5}" srcOrd="3" destOrd="0" parTransId="{4FDA4078-1DC3-42AD-BAA3-8F22251F2EDC}" sibTransId="{18876D5C-BFD5-4E41-AED0-93302FA71FF2}"/>
    <dgm:cxn modelId="{919DC192-3B14-4D68-954E-DAD80B34AE9F}" type="presOf" srcId="{56BCA72C-9944-45D9-8918-73B8C720DBA5}" destId="{E5BC730E-38CF-4F91-B2C4-CAEC32555832}" srcOrd="0" destOrd="0" presId="urn:microsoft.com/office/officeart/2005/8/layout/lProcess3"/>
    <dgm:cxn modelId="{03EB36CE-D9A7-45BA-8494-3291DDDEA9A7}" type="presOf" srcId="{74ACED0F-87E3-4F53-ACE2-FD87BD827BBF}" destId="{6023A536-02F4-408F-B7CA-605BE5B40E5B}" srcOrd="0" destOrd="0" presId="urn:microsoft.com/office/officeart/2005/8/layout/lProcess3"/>
    <dgm:cxn modelId="{D0479A7D-F8B8-4B11-B86E-AF5923CE80B0}" type="presOf" srcId="{05155808-98D8-484E-9C3B-73BAF751C766}" destId="{5BEF1DF0-CF39-4BF7-AB70-23DB1D32B9AA}" srcOrd="0" destOrd="0" presId="urn:microsoft.com/office/officeart/2005/8/layout/lProcess3"/>
    <dgm:cxn modelId="{59A2D574-4352-426B-A704-03BF168902AD}" type="presOf" srcId="{DD658F08-3B19-4517-B24F-BA157D61F3B3}" destId="{A3DC7BA7-F209-401F-978F-A880B38BD0DF}" srcOrd="0" destOrd="0" presId="urn:microsoft.com/office/officeart/2005/8/layout/lProcess3"/>
    <dgm:cxn modelId="{CF097E58-AE52-41EB-862C-0EFB198581E2}" type="presOf" srcId="{5356853A-0719-440B-9E7A-417AFEECBE99}" destId="{9F5FD4D5-05A9-4C72-81BD-3AB7032AAEFB}" srcOrd="0" destOrd="0" presId="urn:microsoft.com/office/officeart/2005/8/layout/lProcess3"/>
    <dgm:cxn modelId="{5F0655E4-D830-45BE-ABB8-D66B2D9EC29E}" srcId="{74ACED0F-87E3-4F53-ACE2-FD87BD827BBF}" destId="{DD658F08-3B19-4517-B24F-BA157D61F3B3}" srcOrd="2" destOrd="0" parTransId="{70D20E84-AFC3-4340-9107-2AC4F7292405}" sibTransId="{AE7DC30F-174F-47D2-A186-4C1A84A8AEB7}"/>
    <dgm:cxn modelId="{8E9E95FC-4647-4230-AE77-AD8D805176E0}" srcId="{74ACED0F-87E3-4F53-ACE2-FD87BD827BBF}" destId="{05155808-98D8-484E-9C3B-73BAF751C766}" srcOrd="0" destOrd="0" parTransId="{06801ECA-EDC7-49B0-A80E-BD1789F1FB62}" sibTransId="{AA44C258-D777-40AC-AA1D-3BE8C6EF3396}"/>
    <dgm:cxn modelId="{02E9195F-454C-4649-803C-C631981CC29D}" srcId="{74ACED0F-87E3-4F53-ACE2-FD87BD827BBF}" destId="{5356853A-0719-440B-9E7A-417AFEECBE99}" srcOrd="1" destOrd="0" parTransId="{CAB9BA34-259A-498C-B2C7-0501B9ED42B5}" sibTransId="{2F08A89C-56D9-43E9-A920-8DC114C5A578}"/>
    <dgm:cxn modelId="{534A8C41-DC9C-4B1F-A609-F98E5D65CA86}" type="presParOf" srcId="{6023A536-02F4-408F-B7CA-605BE5B40E5B}" destId="{6CAEA8B1-F3BE-4B68-8D97-B7BE912D383E}" srcOrd="0" destOrd="0" presId="urn:microsoft.com/office/officeart/2005/8/layout/lProcess3"/>
    <dgm:cxn modelId="{0584DA6D-49FA-4575-8970-5EB61EC2C278}" type="presParOf" srcId="{6CAEA8B1-F3BE-4B68-8D97-B7BE912D383E}" destId="{5BEF1DF0-CF39-4BF7-AB70-23DB1D32B9AA}" srcOrd="0" destOrd="0" presId="urn:microsoft.com/office/officeart/2005/8/layout/lProcess3"/>
    <dgm:cxn modelId="{608B81E0-F71A-447E-A8AA-675989CB2D26}" type="presParOf" srcId="{6023A536-02F4-408F-B7CA-605BE5B40E5B}" destId="{D235DC96-04A6-457A-A194-3BC37379A450}" srcOrd="1" destOrd="0" presId="urn:microsoft.com/office/officeart/2005/8/layout/lProcess3"/>
    <dgm:cxn modelId="{4B472933-3AA5-49C0-8562-46352007E8A7}" type="presParOf" srcId="{6023A536-02F4-408F-B7CA-605BE5B40E5B}" destId="{D4ECA866-F13F-4747-8881-F05DCFC34ED9}" srcOrd="2" destOrd="0" presId="urn:microsoft.com/office/officeart/2005/8/layout/lProcess3"/>
    <dgm:cxn modelId="{B6E4173C-6297-4412-BF86-E2E18C611E4F}" type="presParOf" srcId="{D4ECA866-F13F-4747-8881-F05DCFC34ED9}" destId="{9F5FD4D5-05A9-4C72-81BD-3AB7032AAEFB}" srcOrd="0" destOrd="0" presId="urn:microsoft.com/office/officeart/2005/8/layout/lProcess3"/>
    <dgm:cxn modelId="{1290E46D-61D0-4392-9ADB-AE5533DCEBA9}" type="presParOf" srcId="{6023A536-02F4-408F-B7CA-605BE5B40E5B}" destId="{D32D3D9A-16A7-4A13-9DF3-942495BD1891}" srcOrd="3" destOrd="0" presId="urn:microsoft.com/office/officeart/2005/8/layout/lProcess3"/>
    <dgm:cxn modelId="{673B9ED8-671B-4136-83C5-027ED818CC39}" type="presParOf" srcId="{6023A536-02F4-408F-B7CA-605BE5B40E5B}" destId="{734B6A13-B717-418E-BCC0-1DB8EA7C9EE7}" srcOrd="4" destOrd="0" presId="urn:microsoft.com/office/officeart/2005/8/layout/lProcess3"/>
    <dgm:cxn modelId="{AC236A26-22A3-409F-94E4-93DEA400640A}" type="presParOf" srcId="{734B6A13-B717-418E-BCC0-1DB8EA7C9EE7}" destId="{A3DC7BA7-F209-401F-978F-A880B38BD0DF}" srcOrd="0" destOrd="0" presId="urn:microsoft.com/office/officeart/2005/8/layout/lProcess3"/>
    <dgm:cxn modelId="{AC108A90-924D-4BA6-9806-366FE60DC4DF}" type="presParOf" srcId="{6023A536-02F4-408F-B7CA-605BE5B40E5B}" destId="{C4554016-E929-4479-937F-B60749499673}" srcOrd="5" destOrd="0" presId="urn:microsoft.com/office/officeart/2005/8/layout/lProcess3"/>
    <dgm:cxn modelId="{819F3426-69AF-4F11-AA65-312595CE14D0}" type="presParOf" srcId="{6023A536-02F4-408F-B7CA-605BE5B40E5B}" destId="{52D74587-4494-4BC8-8F0B-98CB34A0DCD4}" srcOrd="6" destOrd="0" presId="urn:microsoft.com/office/officeart/2005/8/layout/lProcess3"/>
    <dgm:cxn modelId="{2EA9CF8C-E5B8-41B8-9E61-C9AF8D279FC8}" type="presParOf" srcId="{52D74587-4494-4BC8-8F0B-98CB34A0DCD4}" destId="{E5BC730E-38CF-4F91-B2C4-CAEC32555832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4ACED0F-87E3-4F53-ACE2-FD87BD827BB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155808-98D8-484E-9C3B-73BAF751C766}">
      <dgm:prSet custT="1"/>
      <dgm:spPr/>
      <dgm:t>
        <a:bodyPr/>
        <a:lstStyle/>
        <a:p>
          <a:pPr rtl="0"/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формирование адекватного восприятия явлений и объектов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6801ECA-EDC7-49B0-A80E-BD1789F1FB62}" type="parTrans" cxnId="{8E9E95FC-4647-4230-AE77-AD8D805176E0}">
      <dgm:prSet/>
      <dgm:spPr/>
      <dgm:t>
        <a:bodyPr/>
        <a:lstStyle/>
        <a:p>
          <a:endParaRPr lang="ru-RU"/>
        </a:p>
      </dgm:t>
    </dgm:pt>
    <dgm:pt modelId="{AA44C258-D777-40AC-AA1D-3BE8C6EF3396}" type="sibTrans" cxnId="{8E9E95FC-4647-4230-AE77-AD8D805176E0}">
      <dgm:prSet/>
      <dgm:spPr/>
      <dgm:t>
        <a:bodyPr/>
        <a:lstStyle/>
        <a:p>
          <a:endParaRPr lang="ru-RU"/>
        </a:p>
      </dgm:t>
    </dgm:pt>
    <dgm:pt modelId="{5356853A-0719-440B-9E7A-417AFEECBE99}">
      <dgm:prSet custT="1"/>
      <dgm:spPr/>
      <dgm:t>
        <a:bodyPr/>
        <a:lstStyle/>
        <a:p>
          <a:pPr rtl="0"/>
          <a:endParaRPr lang="ru-RU" sz="2400" b="0" i="0" dirty="0" smtClean="0">
            <a:latin typeface="Times New Roman" pitchFamily="18" charset="0"/>
            <a:cs typeface="Times New Roman" pitchFamily="18" charset="0"/>
          </a:endParaRPr>
        </a:p>
        <a:p>
          <a:pPr rtl="0"/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развитие эмоционально – волевой сферы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2400" dirty="0" smtClean="0">
              <a:latin typeface="Times New Roman" pitchFamily="18" charset="0"/>
              <a:cs typeface="Times New Roman" pitchFamily="18" charset="0"/>
            </a:rPr>
          </a:br>
          <a:r>
            <a:rPr lang="ru-RU" sz="900" dirty="0" smtClean="0"/>
            <a:t/>
          </a:r>
          <a:br>
            <a:rPr lang="ru-RU" sz="900" dirty="0" smtClean="0"/>
          </a:br>
          <a:endParaRPr lang="ru-RU" sz="900" dirty="0"/>
        </a:p>
      </dgm:t>
    </dgm:pt>
    <dgm:pt modelId="{CAB9BA34-259A-498C-B2C7-0501B9ED42B5}" type="parTrans" cxnId="{02E9195F-454C-4649-803C-C631981CC29D}">
      <dgm:prSet/>
      <dgm:spPr/>
      <dgm:t>
        <a:bodyPr/>
        <a:lstStyle/>
        <a:p>
          <a:endParaRPr lang="ru-RU"/>
        </a:p>
      </dgm:t>
    </dgm:pt>
    <dgm:pt modelId="{2F08A89C-56D9-43E9-A920-8DC114C5A578}" type="sibTrans" cxnId="{02E9195F-454C-4649-803C-C631981CC29D}">
      <dgm:prSet/>
      <dgm:spPr/>
      <dgm:t>
        <a:bodyPr/>
        <a:lstStyle/>
        <a:p>
          <a:endParaRPr lang="ru-RU"/>
        </a:p>
      </dgm:t>
    </dgm:pt>
    <dgm:pt modelId="{DD658F08-3B19-4517-B24F-BA157D61F3B3}">
      <dgm:prSet custT="1"/>
      <dgm:spPr/>
      <dgm:t>
        <a:bodyPr/>
        <a:lstStyle/>
        <a:p>
          <a:pPr rtl="0"/>
          <a:endParaRPr lang="ru-RU" sz="2400" b="0" i="0" dirty="0" smtClean="0"/>
        </a:p>
        <a:p>
          <a:pPr rtl="0"/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формирование образа «Я»</a:t>
          </a:r>
        </a:p>
        <a:p>
          <a:pPr rtl="0"/>
          <a:r>
            <a:rPr lang="ru-RU" sz="900" dirty="0" smtClean="0"/>
            <a:t/>
          </a:r>
          <a:br>
            <a:rPr lang="ru-RU" sz="900" dirty="0" smtClean="0"/>
          </a:br>
          <a:r>
            <a:rPr lang="ru-RU" sz="900" dirty="0" smtClean="0"/>
            <a:t/>
          </a:r>
          <a:br>
            <a:rPr lang="ru-RU" sz="900" dirty="0" smtClean="0"/>
          </a:br>
          <a:endParaRPr lang="ru-RU" sz="900" dirty="0"/>
        </a:p>
      </dgm:t>
    </dgm:pt>
    <dgm:pt modelId="{70D20E84-AFC3-4340-9107-2AC4F7292405}" type="parTrans" cxnId="{5F0655E4-D830-45BE-ABB8-D66B2D9EC29E}">
      <dgm:prSet/>
      <dgm:spPr/>
      <dgm:t>
        <a:bodyPr/>
        <a:lstStyle/>
        <a:p>
          <a:endParaRPr lang="ru-RU"/>
        </a:p>
      </dgm:t>
    </dgm:pt>
    <dgm:pt modelId="{AE7DC30F-174F-47D2-A186-4C1A84A8AEB7}" type="sibTrans" cxnId="{5F0655E4-D830-45BE-ABB8-D66B2D9EC29E}">
      <dgm:prSet/>
      <dgm:spPr/>
      <dgm:t>
        <a:bodyPr/>
        <a:lstStyle/>
        <a:p>
          <a:endParaRPr lang="ru-RU"/>
        </a:p>
      </dgm:t>
    </dgm:pt>
    <dgm:pt modelId="{56BCA72C-9944-45D9-8918-73B8C720DBA5}">
      <dgm:prSet custT="1"/>
      <dgm:spPr/>
      <dgm:t>
        <a:bodyPr/>
        <a:lstStyle/>
        <a:p>
          <a:pPr rtl="0"/>
          <a:r>
            <a:rPr lang="ru-RU" sz="900" dirty="0" smtClean="0"/>
            <a:t/>
          </a:r>
          <a:br>
            <a:rPr lang="ru-RU" sz="900" dirty="0" smtClean="0"/>
          </a:br>
          <a:endParaRPr lang="ru-RU" sz="900" dirty="0" smtClean="0"/>
        </a:p>
        <a:p>
          <a:pPr rtl="0"/>
          <a:endParaRPr lang="ru-RU" sz="2400" b="0" i="0" dirty="0" smtClean="0">
            <a:latin typeface="Times New Roman" pitchFamily="18" charset="0"/>
            <a:cs typeface="Times New Roman" pitchFamily="18" charset="0"/>
          </a:endParaRPr>
        </a:p>
        <a:p>
          <a:pPr rtl="0"/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развитие способности к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эмпатии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2400" dirty="0" smtClean="0">
              <a:latin typeface="Times New Roman" pitchFamily="18" charset="0"/>
              <a:cs typeface="Times New Roman" pitchFamily="18" charset="0"/>
            </a:rPr>
          </a:b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dirty="0" smtClean="0"/>
            <a:t/>
          </a:r>
          <a:br>
            <a:rPr lang="ru-RU" sz="900" dirty="0" smtClean="0"/>
          </a:br>
          <a:r>
            <a:rPr lang="ru-RU" sz="900" dirty="0" smtClean="0"/>
            <a:t/>
          </a:r>
          <a:br>
            <a:rPr lang="ru-RU" sz="900" dirty="0" smtClean="0"/>
          </a:br>
          <a:endParaRPr lang="ru-RU" sz="900" dirty="0"/>
        </a:p>
      </dgm:t>
    </dgm:pt>
    <dgm:pt modelId="{4FDA4078-1DC3-42AD-BAA3-8F22251F2EDC}" type="parTrans" cxnId="{7E0501B9-0D0D-4F98-868D-2A5DE9965553}">
      <dgm:prSet/>
      <dgm:spPr/>
      <dgm:t>
        <a:bodyPr/>
        <a:lstStyle/>
        <a:p>
          <a:endParaRPr lang="ru-RU"/>
        </a:p>
      </dgm:t>
    </dgm:pt>
    <dgm:pt modelId="{18876D5C-BFD5-4E41-AED0-93302FA71FF2}" type="sibTrans" cxnId="{7E0501B9-0D0D-4F98-868D-2A5DE9965553}">
      <dgm:prSet/>
      <dgm:spPr/>
      <dgm:t>
        <a:bodyPr/>
        <a:lstStyle/>
        <a:p>
          <a:endParaRPr lang="ru-RU"/>
        </a:p>
      </dgm:t>
    </dgm:pt>
    <dgm:pt modelId="{958ED640-DF7F-40BC-A949-B0C17BF1351E}">
      <dgm:prSet custT="1"/>
      <dgm:spPr/>
      <dgm:t>
        <a:bodyPr/>
        <a:lstStyle/>
        <a:p>
          <a:pPr rtl="0"/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исправление недостатков моторики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F0EEBBB0-708B-431F-AD1E-2C92DB3E8625}" type="parTrans" cxnId="{F1A48ABB-0081-474E-A76A-E4559820FCF5}">
      <dgm:prSet/>
      <dgm:spPr/>
      <dgm:t>
        <a:bodyPr/>
        <a:lstStyle/>
        <a:p>
          <a:endParaRPr lang="ru-RU"/>
        </a:p>
      </dgm:t>
    </dgm:pt>
    <dgm:pt modelId="{B845BE4D-D099-414B-803F-DF34889B292E}" type="sibTrans" cxnId="{F1A48ABB-0081-474E-A76A-E4559820FCF5}">
      <dgm:prSet/>
      <dgm:spPr/>
      <dgm:t>
        <a:bodyPr/>
        <a:lstStyle/>
        <a:p>
          <a:endParaRPr lang="ru-RU"/>
        </a:p>
      </dgm:t>
    </dgm:pt>
    <dgm:pt modelId="{BDC6DB41-7840-4A7D-A85F-799E0FA76F31}">
      <dgm:prSet custT="1"/>
      <dgm:spPr/>
      <dgm:t>
        <a:bodyPr/>
        <a:lstStyle/>
        <a:p>
          <a:pPr rtl="0"/>
          <a:r>
            <a:rPr lang="ru-RU" sz="500" dirty="0" smtClean="0"/>
            <a:t/>
          </a:r>
          <a:br>
            <a:rPr lang="ru-RU" sz="500" dirty="0" smtClean="0"/>
          </a:br>
          <a:endParaRPr lang="ru-RU" sz="500" dirty="0" smtClean="0"/>
        </a:p>
        <a:p>
          <a:pPr rtl="0"/>
          <a:endParaRPr lang="ru-RU" sz="500" b="0" i="0" dirty="0" smtClean="0">
            <a:latin typeface="Times New Roman" pitchFamily="18" charset="0"/>
            <a:cs typeface="Times New Roman" pitchFamily="18" charset="0"/>
          </a:endParaRPr>
        </a:p>
        <a:p>
          <a:pPr rtl="0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обогащение словарного запаса</a:t>
          </a:r>
          <a:br>
            <a:rPr lang="ru-RU" sz="2400" dirty="0" smtClean="0">
              <a:latin typeface="Times New Roman" pitchFamily="18" charset="0"/>
              <a:cs typeface="Times New Roman" pitchFamily="18" charset="0"/>
            </a:rPr>
          </a:b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smtClean="0"/>
            <a:t/>
          </a:r>
          <a:br>
            <a:rPr lang="ru-RU" sz="2400" dirty="0" smtClean="0"/>
          </a:br>
          <a:r>
            <a:rPr lang="ru-RU" sz="500" dirty="0" smtClean="0"/>
            <a:t/>
          </a:r>
          <a:br>
            <a:rPr lang="ru-RU" sz="500" dirty="0" smtClean="0"/>
          </a:br>
          <a:endParaRPr lang="ru-RU" sz="500" dirty="0"/>
        </a:p>
      </dgm:t>
    </dgm:pt>
    <dgm:pt modelId="{4154759D-87F0-461D-9708-262FEBE2D881}" type="parTrans" cxnId="{C9EBB316-0092-44F6-AD34-239B710FC722}">
      <dgm:prSet/>
      <dgm:spPr/>
      <dgm:t>
        <a:bodyPr/>
        <a:lstStyle/>
        <a:p>
          <a:endParaRPr lang="ru-RU"/>
        </a:p>
      </dgm:t>
    </dgm:pt>
    <dgm:pt modelId="{083FB012-4CFE-4957-BB3D-7877518D2EE5}" type="sibTrans" cxnId="{C9EBB316-0092-44F6-AD34-239B710FC722}">
      <dgm:prSet/>
      <dgm:spPr/>
      <dgm:t>
        <a:bodyPr/>
        <a:lstStyle/>
        <a:p>
          <a:endParaRPr lang="ru-RU"/>
        </a:p>
      </dgm:t>
    </dgm:pt>
    <dgm:pt modelId="{6023A536-02F4-408F-B7CA-605BE5B40E5B}" type="pres">
      <dgm:prSet presAssocID="{74ACED0F-87E3-4F53-ACE2-FD87BD827BB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CAEA8B1-F3BE-4B68-8D97-B7BE912D383E}" type="pres">
      <dgm:prSet presAssocID="{05155808-98D8-484E-9C3B-73BAF751C766}" presName="horFlow" presStyleCnt="0"/>
      <dgm:spPr/>
    </dgm:pt>
    <dgm:pt modelId="{5BEF1DF0-CF39-4BF7-AB70-23DB1D32B9AA}" type="pres">
      <dgm:prSet presAssocID="{05155808-98D8-484E-9C3B-73BAF751C766}" presName="bigChev" presStyleLbl="node1" presStyleIdx="0" presStyleCnt="6" custScaleX="144265" custScaleY="29265" custLinFactNeighborX="-232" custLinFactNeighborY="-15402"/>
      <dgm:spPr/>
      <dgm:t>
        <a:bodyPr/>
        <a:lstStyle/>
        <a:p>
          <a:endParaRPr lang="ru-RU"/>
        </a:p>
      </dgm:t>
    </dgm:pt>
    <dgm:pt modelId="{D235DC96-04A6-457A-A194-3BC37379A450}" type="pres">
      <dgm:prSet presAssocID="{05155808-98D8-484E-9C3B-73BAF751C766}" presName="vSp" presStyleCnt="0"/>
      <dgm:spPr/>
    </dgm:pt>
    <dgm:pt modelId="{D4ECA866-F13F-4747-8881-F05DCFC34ED9}" type="pres">
      <dgm:prSet presAssocID="{5356853A-0719-440B-9E7A-417AFEECBE99}" presName="horFlow" presStyleCnt="0"/>
      <dgm:spPr/>
    </dgm:pt>
    <dgm:pt modelId="{9F5FD4D5-05A9-4C72-81BD-3AB7032AAEFB}" type="pres">
      <dgm:prSet presAssocID="{5356853A-0719-440B-9E7A-417AFEECBE99}" presName="bigChev" presStyleLbl="node1" presStyleIdx="1" presStyleCnt="6" custScaleX="145686" custScaleY="25019" custLinFactNeighborX="-439" custLinFactNeighborY="20053"/>
      <dgm:spPr/>
      <dgm:t>
        <a:bodyPr/>
        <a:lstStyle/>
        <a:p>
          <a:endParaRPr lang="ru-RU"/>
        </a:p>
      </dgm:t>
    </dgm:pt>
    <dgm:pt modelId="{D32D3D9A-16A7-4A13-9DF3-942495BD1891}" type="pres">
      <dgm:prSet presAssocID="{5356853A-0719-440B-9E7A-417AFEECBE99}" presName="vSp" presStyleCnt="0"/>
      <dgm:spPr/>
    </dgm:pt>
    <dgm:pt modelId="{734B6A13-B717-418E-BCC0-1DB8EA7C9EE7}" type="pres">
      <dgm:prSet presAssocID="{DD658F08-3B19-4517-B24F-BA157D61F3B3}" presName="horFlow" presStyleCnt="0"/>
      <dgm:spPr/>
    </dgm:pt>
    <dgm:pt modelId="{A3DC7BA7-F209-401F-978F-A880B38BD0DF}" type="pres">
      <dgm:prSet presAssocID="{DD658F08-3B19-4517-B24F-BA157D61F3B3}" presName="bigChev" presStyleLbl="node1" presStyleIdx="2" presStyleCnt="6" custScaleX="145378" custScaleY="24030" custLinFactNeighborX="209" custLinFactNeighborY="-48072"/>
      <dgm:spPr/>
      <dgm:t>
        <a:bodyPr/>
        <a:lstStyle/>
        <a:p>
          <a:endParaRPr lang="ru-RU"/>
        </a:p>
      </dgm:t>
    </dgm:pt>
    <dgm:pt modelId="{C4554016-E929-4479-937F-B60749499673}" type="pres">
      <dgm:prSet presAssocID="{DD658F08-3B19-4517-B24F-BA157D61F3B3}" presName="vSp" presStyleCnt="0"/>
      <dgm:spPr/>
    </dgm:pt>
    <dgm:pt modelId="{52D74587-4494-4BC8-8F0B-98CB34A0DCD4}" type="pres">
      <dgm:prSet presAssocID="{56BCA72C-9944-45D9-8918-73B8C720DBA5}" presName="horFlow" presStyleCnt="0"/>
      <dgm:spPr/>
    </dgm:pt>
    <dgm:pt modelId="{E5BC730E-38CF-4F91-B2C4-CAEC32555832}" type="pres">
      <dgm:prSet presAssocID="{56BCA72C-9944-45D9-8918-73B8C720DBA5}" presName="bigChev" presStyleLbl="node1" presStyleIdx="3" presStyleCnt="6" custScaleX="143743" custScaleY="22835" custLinFactNeighborX="215" custLinFactNeighborY="-25984"/>
      <dgm:spPr/>
      <dgm:t>
        <a:bodyPr/>
        <a:lstStyle/>
        <a:p>
          <a:endParaRPr lang="ru-RU"/>
        </a:p>
      </dgm:t>
    </dgm:pt>
    <dgm:pt modelId="{FED824C5-C995-43C9-B73B-02E9DF29E917}" type="pres">
      <dgm:prSet presAssocID="{56BCA72C-9944-45D9-8918-73B8C720DBA5}" presName="vSp" presStyleCnt="0"/>
      <dgm:spPr/>
    </dgm:pt>
    <dgm:pt modelId="{C3F1897B-B23E-4ED4-BAD4-527282D5356A}" type="pres">
      <dgm:prSet presAssocID="{958ED640-DF7F-40BC-A949-B0C17BF1351E}" presName="horFlow" presStyleCnt="0"/>
      <dgm:spPr/>
    </dgm:pt>
    <dgm:pt modelId="{994B2407-A800-4388-B0B0-D01BA5868189}" type="pres">
      <dgm:prSet presAssocID="{958ED640-DF7F-40BC-A949-B0C17BF1351E}" presName="bigChev" presStyleLbl="node1" presStyleIdx="4" presStyleCnt="6" custScaleX="144306" custScaleY="24120" custLinFactNeighborX="970" custLinFactNeighborY="-29760"/>
      <dgm:spPr/>
      <dgm:t>
        <a:bodyPr/>
        <a:lstStyle/>
        <a:p>
          <a:endParaRPr lang="ru-RU"/>
        </a:p>
      </dgm:t>
    </dgm:pt>
    <dgm:pt modelId="{F7E7966C-56A8-441B-9EE9-7C0C73BD9437}" type="pres">
      <dgm:prSet presAssocID="{958ED640-DF7F-40BC-A949-B0C17BF1351E}" presName="vSp" presStyleCnt="0"/>
      <dgm:spPr/>
    </dgm:pt>
    <dgm:pt modelId="{6CD500D1-D013-40CB-96C0-3FA99F851C7C}" type="pres">
      <dgm:prSet presAssocID="{BDC6DB41-7840-4A7D-A85F-799E0FA76F31}" presName="horFlow" presStyleCnt="0"/>
      <dgm:spPr/>
    </dgm:pt>
    <dgm:pt modelId="{42FF6998-B6B3-4E7C-9880-E5237D3324AE}" type="pres">
      <dgm:prSet presAssocID="{BDC6DB41-7840-4A7D-A85F-799E0FA76F31}" presName="bigChev" presStyleLbl="node1" presStyleIdx="5" presStyleCnt="6" custScaleX="145757" custScaleY="24120" custLinFactNeighborX="215" custLinFactNeighborY="-33536"/>
      <dgm:spPr/>
      <dgm:t>
        <a:bodyPr/>
        <a:lstStyle/>
        <a:p>
          <a:endParaRPr lang="ru-RU"/>
        </a:p>
      </dgm:t>
    </dgm:pt>
  </dgm:ptLst>
  <dgm:cxnLst>
    <dgm:cxn modelId="{179AB83F-E81D-4D83-8808-20A3484013B8}" type="presOf" srcId="{05155808-98D8-484E-9C3B-73BAF751C766}" destId="{5BEF1DF0-CF39-4BF7-AB70-23DB1D32B9AA}" srcOrd="0" destOrd="0" presId="urn:microsoft.com/office/officeart/2005/8/layout/lProcess3"/>
    <dgm:cxn modelId="{5F0655E4-D830-45BE-ABB8-D66B2D9EC29E}" srcId="{74ACED0F-87E3-4F53-ACE2-FD87BD827BBF}" destId="{DD658F08-3B19-4517-B24F-BA157D61F3B3}" srcOrd="2" destOrd="0" parTransId="{70D20E84-AFC3-4340-9107-2AC4F7292405}" sibTransId="{AE7DC30F-174F-47D2-A186-4C1A84A8AEB7}"/>
    <dgm:cxn modelId="{7E0501B9-0D0D-4F98-868D-2A5DE9965553}" srcId="{74ACED0F-87E3-4F53-ACE2-FD87BD827BBF}" destId="{56BCA72C-9944-45D9-8918-73B8C720DBA5}" srcOrd="3" destOrd="0" parTransId="{4FDA4078-1DC3-42AD-BAA3-8F22251F2EDC}" sibTransId="{18876D5C-BFD5-4E41-AED0-93302FA71FF2}"/>
    <dgm:cxn modelId="{F1A48ABB-0081-474E-A76A-E4559820FCF5}" srcId="{74ACED0F-87E3-4F53-ACE2-FD87BD827BBF}" destId="{958ED640-DF7F-40BC-A949-B0C17BF1351E}" srcOrd="4" destOrd="0" parTransId="{F0EEBBB0-708B-431F-AD1E-2C92DB3E8625}" sibTransId="{B845BE4D-D099-414B-803F-DF34889B292E}"/>
    <dgm:cxn modelId="{8E9E95FC-4647-4230-AE77-AD8D805176E0}" srcId="{74ACED0F-87E3-4F53-ACE2-FD87BD827BBF}" destId="{05155808-98D8-484E-9C3B-73BAF751C766}" srcOrd="0" destOrd="0" parTransId="{06801ECA-EDC7-49B0-A80E-BD1789F1FB62}" sibTransId="{AA44C258-D777-40AC-AA1D-3BE8C6EF3396}"/>
    <dgm:cxn modelId="{F07E6947-0432-47AA-8515-74B2B83F1A3E}" type="presOf" srcId="{BDC6DB41-7840-4A7D-A85F-799E0FA76F31}" destId="{42FF6998-B6B3-4E7C-9880-E5237D3324AE}" srcOrd="0" destOrd="0" presId="urn:microsoft.com/office/officeart/2005/8/layout/lProcess3"/>
    <dgm:cxn modelId="{02E9195F-454C-4649-803C-C631981CC29D}" srcId="{74ACED0F-87E3-4F53-ACE2-FD87BD827BBF}" destId="{5356853A-0719-440B-9E7A-417AFEECBE99}" srcOrd="1" destOrd="0" parTransId="{CAB9BA34-259A-498C-B2C7-0501B9ED42B5}" sibTransId="{2F08A89C-56D9-43E9-A920-8DC114C5A578}"/>
    <dgm:cxn modelId="{E686ABAF-6190-4F4A-8B6E-A212ED0F512F}" type="presOf" srcId="{56BCA72C-9944-45D9-8918-73B8C720DBA5}" destId="{E5BC730E-38CF-4F91-B2C4-CAEC32555832}" srcOrd="0" destOrd="0" presId="urn:microsoft.com/office/officeart/2005/8/layout/lProcess3"/>
    <dgm:cxn modelId="{07F3FA8A-3E25-49B2-AD06-62A9DFD4C05E}" type="presOf" srcId="{5356853A-0719-440B-9E7A-417AFEECBE99}" destId="{9F5FD4D5-05A9-4C72-81BD-3AB7032AAEFB}" srcOrd="0" destOrd="0" presId="urn:microsoft.com/office/officeart/2005/8/layout/lProcess3"/>
    <dgm:cxn modelId="{675826C0-33DC-4B55-84C2-C4A499C26F82}" type="presOf" srcId="{74ACED0F-87E3-4F53-ACE2-FD87BD827BBF}" destId="{6023A536-02F4-408F-B7CA-605BE5B40E5B}" srcOrd="0" destOrd="0" presId="urn:microsoft.com/office/officeart/2005/8/layout/lProcess3"/>
    <dgm:cxn modelId="{C9EBB316-0092-44F6-AD34-239B710FC722}" srcId="{74ACED0F-87E3-4F53-ACE2-FD87BD827BBF}" destId="{BDC6DB41-7840-4A7D-A85F-799E0FA76F31}" srcOrd="5" destOrd="0" parTransId="{4154759D-87F0-461D-9708-262FEBE2D881}" sibTransId="{083FB012-4CFE-4957-BB3D-7877518D2EE5}"/>
    <dgm:cxn modelId="{E0B3DCAB-8F0B-4615-92AB-A02680C0E5E5}" type="presOf" srcId="{958ED640-DF7F-40BC-A949-B0C17BF1351E}" destId="{994B2407-A800-4388-B0B0-D01BA5868189}" srcOrd="0" destOrd="0" presId="urn:microsoft.com/office/officeart/2005/8/layout/lProcess3"/>
    <dgm:cxn modelId="{55749DE3-2073-4069-9E62-524E1F896F5E}" type="presOf" srcId="{DD658F08-3B19-4517-B24F-BA157D61F3B3}" destId="{A3DC7BA7-F209-401F-978F-A880B38BD0DF}" srcOrd="0" destOrd="0" presId="urn:microsoft.com/office/officeart/2005/8/layout/lProcess3"/>
    <dgm:cxn modelId="{3A6B937D-C08C-4E84-B2D2-1FF358D7EC4D}" type="presParOf" srcId="{6023A536-02F4-408F-B7CA-605BE5B40E5B}" destId="{6CAEA8B1-F3BE-4B68-8D97-B7BE912D383E}" srcOrd="0" destOrd="0" presId="urn:microsoft.com/office/officeart/2005/8/layout/lProcess3"/>
    <dgm:cxn modelId="{56FF58E7-AFCE-421A-A2C1-7E6C70F6F953}" type="presParOf" srcId="{6CAEA8B1-F3BE-4B68-8D97-B7BE912D383E}" destId="{5BEF1DF0-CF39-4BF7-AB70-23DB1D32B9AA}" srcOrd="0" destOrd="0" presId="urn:microsoft.com/office/officeart/2005/8/layout/lProcess3"/>
    <dgm:cxn modelId="{8549522D-8EB0-41A6-80ED-9CD5781600AB}" type="presParOf" srcId="{6023A536-02F4-408F-B7CA-605BE5B40E5B}" destId="{D235DC96-04A6-457A-A194-3BC37379A450}" srcOrd="1" destOrd="0" presId="urn:microsoft.com/office/officeart/2005/8/layout/lProcess3"/>
    <dgm:cxn modelId="{5032D8A4-8621-4710-91BE-F3D40BF9CFE8}" type="presParOf" srcId="{6023A536-02F4-408F-B7CA-605BE5B40E5B}" destId="{D4ECA866-F13F-4747-8881-F05DCFC34ED9}" srcOrd="2" destOrd="0" presId="urn:microsoft.com/office/officeart/2005/8/layout/lProcess3"/>
    <dgm:cxn modelId="{B042A414-3131-4136-BD8A-E928668838E6}" type="presParOf" srcId="{D4ECA866-F13F-4747-8881-F05DCFC34ED9}" destId="{9F5FD4D5-05A9-4C72-81BD-3AB7032AAEFB}" srcOrd="0" destOrd="0" presId="urn:microsoft.com/office/officeart/2005/8/layout/lProcess3"/>
    <dgm:cxn modelId="{EBBF95E6-7F3F-4AF3-BEC9-8F9270FE4F6D}" type="presParOf" srcId="{6023A536-02F4-408F-B7CA-605BE5B40E5B}" destId="{D32D3D9A-16A7-4A13-9DF3-942495BD1891}" srcOrd="3" destOrd="0" presId="urn:microsoft.com/office/officeart/2005/8/layout/lProcess3"/>
    <dgm:cxn modelId="{FD620C4B-DAE5-48C5-970B-3EE50F5801C4}" type="presParOf" srcId="{6023A536-02F4-408F-B7CA-605BE5B40E5B}" destId="{734B6A13-B717-418E-BCC0-1DB8EA7C9EE7}" srcOrd="4" destOrd="0" presId="urn:microsoft.com/office/officeart/2005/8/layout/lProcess3"/>
    <dgm:cxn modelId="{F321A4AB-29C6-4309-8F78-5D21F5520670}" type="presParOf" srcId="{734B6A13-B717-418E-BCC0-1DB8EA7C9EE7}" destId="{A3DC7BA7-F209-401F-978F-A880B38BD0DF}" srcOrd="0" destOrd="0" presId="urn:microsoft.com/office/officeart/2005/8/layout/lProcess3"/>
    <dgm:cxn modelId="{EFD6413D-7118-4381-8DE7-53DE270B9F34}" type="presParOf" srcId="{6023A536-02F4-408F-B7CA-605BE5B40E5B}" destId="{C4554016-E929-4479-937F-B60749499673}" srcOrd="5" destOrd="0" presId="urn:microsoft.com/office/officeart/2005/8/layout/lProcess3"/>
    <dgm:cxn modelId="{273CFB70-840D-489B-974D-589B9E180867}" type="presParOf" srcId="{6023A536-02F4-408F-B7CA-605BE5B40E5B}" destId="{52D74587-4494-4BC8-8F0B-98CB34A0DCD4}" srcOrd="6" destOrd="0" presId="urn:microsoft.com/office/officeart/2005/8/layout/lProcess3"/>
    <dgm:cxn modelId="{31A78105-C25E-4A37-898F-6ED7AC39E5E9}" type="presParOf" srcId="{52D74587-4494-4BC8-8F0B-98CB34A0DCD4}" destId="{E5BC730E-38CF-4F91-B2C4-CAEC32555832}" srcOrd="0" destOrd="0" presId="urn:microsoft.com/office/officeart/2005/8/layout/lProcess3"/>
    <dgm:cxn modelId="{4E26FCD2-3C03-47F7-855C-D68AB4EABD47}" type="presParOf" srcId="{6023A536-02F4-408F-B7CA-605BE5B40E5B}" destId="{FED824C5-C995-43C9-B73B-02E9DF29E917}" srcOrd="7" destOrd="0" presId="urn:microsoft.com/office/officeart/2005/8/layout/lProcess3"/>
    <dgm:cxn modelId="{5A2A855C-CE47-460F-ADB2-3194C02A6FCF}" type="presParOf" srcId="{6023A536-02F4-408F-B7CA-605BE5B40E5B}" destId="{C3F1897B-B23E-4ED4-BAD4-527282D5356A}" srcOrd="8" destOrd="0" presId="urn:microsoft.com/office/officeart/2005/8/layout/lProcess3"/>
    <dgm:cxn modelId="{8605C75B-E810-41AF-830B-DD965D8BE101}" type="presParOf" srcId="{C3F1897B-B23E-4ED4-BAD4-527282D5356A}" destId="{994B2407-A800-4388-B0B0-D01BA5868189}" srcOrd="0" destOrd="0" presId="urn:microsoft.com/office/officeart/2005/8/layout/lProcess3"/>
    <dgm:cxn modelId="{F5752969-6B19-4D67-A040-ED3B3A047721}" type="presParOf" srcId="{6023A536-02F4-408F-B7CA-605BE5B40E5B}" destId="{F7E7966C-56A8-441B-9EE9-7C0C73BD9437}" srcOrd="9" destOrd="0" presId="urn:microsoft.com/office/officeart/2005/8/layout/lProcess3"/>
    <dgm:cxn modelId="{B635B129-E41C-4C86-BBFF-D78C6C6FE976}" type="presParOf" srcId="{6023A536-02F4-408F-B7CA-605BE5B40E5B}" destId="{6CD500D1-D013-40CB-96C0-3FA99F851C7C}" srcOrd="10" destOrd="0" presId="urn:microsoft.com/office/officeart/2005/8/layout/lProcess3"/>
    <dgm:cxn modelId="{9A6D0F43-75FD-481D-9C09-FC086B805479}" type="presParOf" srcId="{6CD500D1-D013-40CB-96C0-3FA99F851C7C}" destId="{42FF6998-B6B3-4E7C-9880-E5237D3324AE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74001EF-2359-4CD4-97C5-7C901528FCC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6FB237-8821-4E9D-BC9F-7B124D722178}">
      <dgm:prSet phldrT="[Текст]" custT="1"/>
      <dgm:spPr/>
      <dgm:t>
        <a:bodyPr/>
        <a:lstStyle/>
        <a:p>
          <a:r>
            <a:rPr lang="ru-RU" sz="2800" b="1" dirty="0" smtClean="0"/>
            <a:t>Учителя-предметники, классный руководитель</a:t>
          </a:r>
          <a:endParaRPr lang="ru-RU" sz="2800" b="1" dirty="0"/>
        </a:p>
      </dgm:t>
    </dgm:pt>
    <dgm:pt modelId="{BB072145-060A-4E46-8648-AD3784128566}" type="parTrans" cxnId="{A1370F67-C804-4401-BDBF-6E097DE54EA4}">
      <dgm:prSet/>
      <dgm:spPr/>
      <dgm:t>
        <a:bodyPr/>
        <a:lstStyle/>
        <a:p>
          <a:endParaRPr lang="ru-RU"/>
        </a:p>
      </dgm:t>
    </dgm:pt>
    <dgm:pt modelId="{6C6F70BF-C7A2-41E9-8A64-634A3E30E8E1}" type="sibTrans" cxnId="{A1370F67-C804-4401-BDBF-6E097DE54EA4}">
      <dgm:prSet/>
      <dgm:spPr/>
      <dgm:t>
        <a:bodyPr/>
        <a:lstStyle/>
        <a:p>
          <a:endParaRPr lang="ru-RU"/>
        </a:p>
      </dgm:t>
    </dgm:pt>
    <dgm:pt modelId="{BCCAAAC7-779C-4B09-B02C-2DED43E9BE35}">
      <dgm:prSet phldrT="[Текст]" custT="1"/>
      <dgm:spPr/>
      <dgm:t>
        <a:bodyPr/>
        <a:lstStyle/>
        <a:p>
          <a:r>
            <a:rPr lang="ru-RU" sz="2400" dirty="0" smtClean="0"/>
            <a:t>Еженедельная оценка успешности</a:t>
          </a:r>
          <a:endParaRPr lang="ru-RU" sz="2400" dirty="0"/>
        </a:p>
      </dgm:t>
    </dgm:pt>
    <dgm:pt modelId="{87E4B805-D1F2-4766-BBF8-DC34197225BE}" type="parTrans" cxnId="{B0F9750F-627E-431C-B97E-A7B5C7B48DDE}">
      <dgm:prSet/>
      <dgm:spPr/>
      <dgm:t>
        <a:bodyPr/>
        <a:lstStyle/>
        <a:p>
          <a:endParaRPr lang="ru-RU"/>
        </a:p>
      </dgm:t>
    </dgm:pt>
    <dgm:pt modelId="{759DCA4B-908A-451F-8226-C8645317D0F6}" type="sibTrans" cxnId="{B0F9750F-627E-431C-B97E-A7B5C7B48DDE}">
      <dgm:prSet/>
      <dgm:spPr/>
      <dgm:t>
        <a:bodyPr/>
        <a:lstStyle/>
        <a:p>
          <a:endParaRPr lang="ru-RU"/>
        </a:p>
      </dgm:t>
    </dgm:pt>
    <dgm:pt modelId="{D7693627-15C3-4D2C-AECB-17A03014DCBA}">
      <dgm:prSet phldrT="[Текст]" custT="1"/>
      <dgm:spPr/>
      <dgm:t>
        <a:bodyPr/>
        <a:lstStyle/>
        <a:p>
          <a:pPr algn="l"/>
          <a:r>
            <a:rPr lang="ru-RU" sz="2400" b="1" dirty="0" smtClean="0"/>
            <a:t>Заместитель директора по УВР, служба сопровождения  </a:t>
          </a:r>
          <a:endParaRPr lang="ru-RU" sz="2400" b="1" dirty="0"/>
        </a:p>
      </dgm:t>
    </dgm:pt>
    <dgm:pt modelId="{C3D93374-0A5C-497F-BF1F-1D29B730EEE8}" type="parTrans" cxnId="{8E2BE19E-245A-4EF1-A804-498DB5B08AD4}">
      <dgm:prSet/>
      <dgm:spPr/>
      <dgm:t>
        <a:bodyPr/>
        <a:lstStyle/>
        <a:p>
          <a:endParaRPr lang="ru-RU"/>
        </a:p>
      </dgm:t>
    </dgm:pt>
    <dgm:pt modelId="{7AB5291B-5AE7-4C88-82BF-DEE56B4E761A}" type="sibTrans" cxnId="{8E2BE19E-245A-4EF1-A804-498DB5B08AD4}">
      <dgm:prSet/>
      <dgm:spPr/>
      <dgm:t>
        <a:bodyPr/>
        <a:lstStyle/>
        <a:p>
          <a:endParaRPr lang="ru-RU"/>
        </a:p>
      </dgm:t>
    </dgm:pt>
    <dgm:pt modelId="{6BF2FC7B-898A-4529-860A-8DD943FCA846}">
      <dgm:prSet phldrT="[Текст]" custT="1"/>
      <dgm:spPr/>
      <dgm:t>
        <a:bodyPr/>
        <a:lstStyle/>
        <a:p>
          <a:r>
            <a:rPr lang="ru-RU" sz="2000" dirty="0" smtClean="0"/>
            <a:t>Диагностика успешности освоения ИОМ(мониторинг)</a:t>
          </a:r>
          <a:endParaRPr lang="ru-RU" sz="2000" dirty="0"/>
        </a:p>
      </dgm:t>
    </dgm:pt>
    <dgm:pt modelId="{57D2A427-56A7-4B52-A91D-0EBBCBA1C3CD}" type="parTrans" cxnId="{82D6616F-5227-44AE-93BE-14DF2AC8B55A}">
      <dgm:prSet/>
      <dgm:spPr/>
      <dgm:t>
        <a:bodyPr/>
        <a:lstStyle/>
        <a:p>
          <a:endParaRPr lang="ru-RU"/>
        </a:p>
      </dgm:t>
    </dgm:pt>
    <dgm:pt modelId="{AA8FF1FB-23BA-4B99-99A4-97BF03163795}" type="sibTrans" cxnId="{82D6616F-5227-44AE-93BE-14DF2AC8B55A}">
      <dgm:prSet/>
      <dgm:spPr/>
      <dgm:t>
        <a:bodyPr/>
        <a:lstStyle/>
        <a:p>
          <a:endParaRPr lang="ru-RU"/>
        </a:p>
      </dgm:t>
    </dgm:pt>
    <dgm:pt modelId="{65741D98-0EA3-4102-91C1-F79503E11546}">
      <dgm:prSet phldrT="[Текст]" custT="1"/>
      <dgm:spPr/>
      <dgm:t>
        <a:bodyPr/>
        <a:lstStyle/>
        <a:p>
          <a:r>
            <a:rPr lang="ru-RU" sz="2800" b="1" dirty="0" smtClean="0"/>
            <a:t>Заместитель директора по УВР </a:t>
          </a:r>
          <a:endParaRPr lang="ru-RU" sz="2800" b="1" dirty="0"/>
        </a:p>
      </dgm:t>
    </dgm:pt>
    <dgm:pt modelId="{E8A18C58-61F7-4B67-878D-7AAC1F0485BB}" type="parTrans" cxnId="{872F5A6E-FE0E-4B5B-BB2D-F52B1F9D11B7}">
      <dgm:prSet/>
      <dgm:spPr/>
      <dgm:t>
        <a:bodyPr/>
        <a:lstStyle/>
        <a:p>
          <a:endParaRPr lang="ru-RU"/>
        </a:p>
      </dgm:t>
    </dgm:pt>
    <dgm:pt modelId="{C63D1FCF-6F97-4FE5-8539-19673C77502F}" type="sibTrans" cxnId="{872F5A6E-FE0E-4B5B-BB2D-F52B1F9D11B7}">
      <dgm:prSet/>
      <dgm:spPr/>
      <dgm:t>
        <a:bodyPr/>
        <a:lstStyle/>
        <a:p>
          <a:endParaRPr lang="ru-RU"/>
        </a:p>
      </dgm:t>
    </dgm:pt>
    <dgm:pt modelId="{D5B81C4B-B9EE-4C5F-A0DA-DAEB4A723180}">
      <dgm:prSet phldrT="[Текст]" custT="1"/>
      <dgm:spPr/>
      <dgm:t>
        <a:bodyPr/>
        <a:lstStyle/>
        <a:p>
          <a:r>
            <a:rPr lang="ru-RU" sz="2400" dirty="0" smtClean="0"/>
            <a:t>Анализ данных, корректировка ИОМ</a:t>
          </a:r>
          <a:endParaRPr lang="ru-RU" sz="2400" dirty="0"/>
        </a:p>
      </dgm:t>
    </dgm:pt>
    <dgm:pt modelId="{26E1E757-18F7-4621-873B-0E051D01F7CD}" type="parTrans" cxnId="{5D7661CD-A7F5-42F2-BB5B-75D7492DEF6A}">
      <dgm:prSet/>
      <dgm:spPr/>
      <dgm:t>
        <a:bodyPr/>
        <a:lstStyle/>
        <a:p>
          <a:endParaRPr lang="ru-RU"/>
        </a:p>
      </dgm:t>
    </dgm:pt>
    <dgm:pt modelId="{9E0DCAE4-6B15-41FC-B832-20BA83C91506}" type="sibTrans" cxnId="{5D7661CD-A7F5-42F2-BB5B-75D7492DEF6A}">
      <dgm:prSet/>
      <dgm:spPr/>
      <dgm:t>
        <a:bodyPr/>
        <a:lstStyle/>
        <a:p>
          <a:endParaRPr lang="ru-RU"/>
        </a:p>
      </dgm:t>
    </dgm:pt>
    <dgm:pt modelId="{04F63EE9-326C-4431-95C6-1021EC7B0CFE}" type="pres">
      <dgm:prSet presAssocID="{C74001EF-2359-4CD4-97C5-7C901528FCC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FE7443-D9BF-45BF-9266-1120205D6CA7}" type="pres">
      <dgm:prSet presAssocID="{65741D98-0EA3-4102-91C1-F79503E11546}" presName="boxAndChildren" presStyleCnt="0"/>
      <dgm:spPr/>
    </dgm:pt>
    <dgm:pt modelId="{E0D4EC4D-8013-4E4D-92FB-DC74E7B21736}" type="pres">
      <dgm:prSet presAssocID="{65741D98-0EA3-4102-91C1-F79503E11546}" presName="parentTextBox" presStyleLbl="node1" presStyleIdx="0" presStyleCnt="3"/>
      <dgm:spPr/>
      <dgm:t>
        <a:bodyPr/>
        <a:lstStyle/>
        <a:p>
          <a:endParaRPr lang="ru-RU"/>
        </a:p>
      </dgm:t>
    </dgm:pt>
    <dgm:pt modelId="{D56B4ECA-1B0A-421D-8BFD-BBCECF145544}" type="pres">
      <dgm:prSet presAssocID="{65741D98-0EA3-4102-91C1-F79503E11546}" presName="entireBox" presStyleLbl="node1" presStyleIdx="0" presStyleCnt="3"/>
      <dgm:spPr/>
      <dgm:t>
        <a:bodyPr/>
        <a:lstStyle/>
        <a:p>
          <a:endParaRPr lang="ru-RU"/>
        </a:p>
      </dgm:t>
    </dgm:pt>
    <dgm:pt modelId="{6F272D43-2080-443B-B50F-4986A1003A8D}" type="pres">
      <dgm:prSet presAssocID="{65741D98-0EA3-4102-91C1-F79503E11546}" presName="descendantBox" presStyleCnt="0"/>
      <dgm:spPr/>
    </dgm:pt>
    <dgm:pt modelId="{7B74EEB4-F46C-48D0-B664-B44FA23BF8DC}" type="pres">
      <dgm:prSet presAssocID="{D5B81C4B-B9EE-4C5F-A0DA-DAEB4A723180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228A7D-E68A-4D16-A904-23980E2BB01F}" type="pres">
      <dgm:prSet presAssocID="{7AB5291B-5AE7-4C88-82BF-DEE56B4E761A}" presName="sp" presStyleCnt="0"/>
      <dgm:spPr/>
    </dgm:pt>
    <dgm:pt modelId="{7DB0C00D-D961-4C76-B0C2-95415D7D2B19}" type="pres">
      <dgm:prSet presAssocID="{D7693627-15C3-4D2C-AECB-17A03014DCBA}" presName="arrowAndChildren" presStyleCnt="0"/>
      <dgm:spPr/>
    </dgm:pt>
    <dgm:pt modelId="{DE55F529-92E2-4923-8D56-1D936E92BE93}" type="pres">
      <dgm:prSet presAssocID="{D7693627-15C3-4D2C-AECB-17A03014DCBA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48CBA858-3810-487C-9EFD-A0641146D8DC}" type="pres">
      <dgm:prSet presAssocID="{D7693627-15C3-4D2C-AECB-17A03014DCBA}" presName="arrow" presStyleLbl="node1" presStyleIdx="1" presStyleCnt="3"/>
      <dgm:spPr/>
      <dgm:t>
        <a:bodyPr/>
        <a:lstStyle/>
        <a:p>
          <a:endParaRPr lang="ru-RU"/>
        </a:p>
      </dgm:t>
    </dgm:pt>
    <dgm:pt modelId="{003888F5-97AD-44A4-94E8-D4B3D901E4DE}" type="pres">
      <dgm:prSet presAssocID="{D7693627-15C3-4D2C-AECB-17A03014DCBA}" presName="descendantArrow" presStyleCnt="0"/>
      <dgm:spPr/>
    </dgm:pt>
    <dgm:pt modelId="{6EADCE5F-C689-4B28-BA4C-A6F0DC954369}" type="pres">
      <dgm:prSet presAssocID="{6BF2FC7B-898A-4529-860A-8DD943FCA846}" presName="childTextArrow" presStyleLbl="fgAccFollowNode1" presStyleIdx="1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30CE22-9A9C-4AFF-8D0B-58C30ABEED55}" type="pres">
      <dgm:prSet presAssocID="{6C6F70BF-C7A2-41E9-8A64-634A3E30E8E1}" presName="sp" presStyleCnt="0"/>
      <dgm:spPr/>
    </dgm:pt>
    <dgm:pt modelId="{83C7FA38-A54C-4418-AFC9-34734E046865}" type="pres">
      <dgm:prSet presAssocID="{5C6FB237-8821-4E9D-BC9F-7B124D722178}" presName="arrowAndChildren" presStyleCnt="0"/>
      <dgm:spPr/>
    </dgm:pt>
    <dgm:pt modelId="{A00866C5-B08D-4E01-BBF5-9417599E10DB}" type="pres">
      <dgm:prSet presAssocID="{5C6FB237-8821-4E9D-BC9F-7B124D722178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27F199C8-C0CA-4FFD-99B9-2D644B5ABD03}" type="pres">
      <dgm:prSet presAssocID="{5C6FB237-8821-4E9D-BC9F-7B124D722178}" presName="arrow" presStyleLbl="node1" presStyleIdx="2" presStyleCnt="3"/>
      <dgm:spPr/>
      <dgm:t>
        <a:bodyPr/>
        <a:lstStyle/>
        <a:p>
          <a:endParaRPr lang="ru-RU"/>
        </a:p>
      </dgm:t>
    </dgm:pt>
    <dgm:pt modelId="{EA18EAFC-C82C-499F-9C31-6AF463936915}" type="pres">
      <dgm:prSet presAssocID="{5C6FB237-8821-4E9D-BC9F-7B124D722178}" presName="descendantArrow" presStyleCnt="0"/>
      <dgm:spPr/>
    </dgm:pt>
    <dgm:pt modelId="{0405125D-481F-4BD0-A717-5395148CD92C}" type="pres">
      <dgm:prSet presAssocID="{BCCAAAC7-779C-4B09-B02C-2DED43E9BE35}" presName="childTextArrow" presStyleLbl="fgAccFollowNode1" presStyleIdx="2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2BE19E-245A-4EF1-A804-498DB5B08AD4}" srcId="{C74001EF-2359-4CD4-97C5-7C901528FCC8}" destId="{D7693627-15C3-4D2C-AECB-17A03014DCBA}" srcOrd="1" destOrd="0" parTransId="{C3D93374-0A5C-497F-BF1F-1D29B730EEE8}" sibTransId="{7AB5291B-5AE7-4C88-82BF-DEE56B4E761A}"/>
    <dgm:cxn modelId="{82D6616F-5227-44AE-93BE-14DF2AC8B55A}" srcId="{D7693627-15C3-4D2C-AECB-17A03014DCBA}" destId="{6BF2FC7B-898A-4529-860A-8DD943FCA846}" srcOrd="0" destOrd="0" parTransId="{57D2A427-56A7-4B52-A91D-0EBBCBA1C3CD}" sibTransId="{AA8FF1FB-23BA-4B99-99A4-97BF03163795}"/>
    <dgm:cxn modelId="{9BDDF70D-E521-4EBA-AB08-8B1DE463E1A5}" type="presOf" srcId="{65741D98-0EA3-4102-91C1-F79503E11546}" destId="{E0D4EC4D-8013-4E4D-92FB-DC74E7B21736}" srcOrd="0" destOrd="0" presId="urn:microsoft.com/office/officeart/2005/8/layout/process4"/>
    <dgm:cxn modelId="{F6328C54-3C61-4A1A-8C69-FE26745C1D8C}" type="presOf" srcId="{5C6FB237-8821-4E9D-BC9F-7B124D722178}" destId="{A00866C5-B08D-4E01-BBF5-9417599E10DB}" srcOrd="0" destOrd="0" presId="urn:microsoft.com/office/officeart/2005/8/layout/process4"/>
    <dgm:cxn modelId="{A1370F67-C804-4401-BDBF-6E097DE54EA4}" srcId="{C74001EF-2359-4CD4-97C5-7C901528FCC8}" destId="{5C6FB237-8821-4E9D-BC9F-7B124D722178}" srcOrd="0" destOrd="0" parTransId="{BB072145-060A-4E46-8648-AD3784128566}" sibTransId="{6C6F70BF-C7A2-41E9-8A64-634A3E30E8E1}"/>
    <dgm:cxn modelId="{0D4C9A59-BDD8-4341-B32D-CEEDE3473792}" type="presOf" srcId="{D5B81C4B-B9EE-4C5F-A0DA-DAEB4A723180}" destId="{7B74EEB4-F46C-48D0-B664-B44FA23BF8DC}" srcOrd="0" destOrd="0" presId="urn:microsoft.com/office/officeart/2005/8/layout/process4"/>
    <dgm:cxn modelId="{AF92B381-CE59-4DC4-AA9B-D470AB9DFD4F}" type="presOf" srcId="{65741D98-0EA3-4102-91C1-F79503E11546}" destId="{D56B4ECA-1B0A-421D-8BFD-BBCECF145544}" srcOrd="1" destOrd="0" presId="urn:microsoft.com/office/officeart/2005/8/layout/process4"/>
    <dgm:cxn modelId="{B206FFA4-FCE3-4ADD-A490-9B81D2AA3559}" type="presOf" srcId="{6BF2FC7B-898A-4529-860A-8DD943FCA846}" destId="{6EADCE5F-C689-4B28-BA4C-A6F0DC954369}" srcOrd="0" destOrd="0" presId="urn:microsoft.com/office/officeart/2005/8/layout/process4"/>
    <dgm:cxn modelId="{9A8BBB42-1591-43C0-B717-915E7F400F83}" type="presOf" srcId="{5C6FB237-8821-4E9D-BC9F-7B124D722178}" destId="{27F199C8-C0CA-4FFD-99B9-2D644B5ABD03}" srcOrd="1" destOrd="0" presId="urn:microsoft.com/office/officeart/2005/8/layout/process4"/>
    <dgm:cxn modelId="{2B9012FF-E4CB-4AFE-A587-795E90A6E88B}" type="presOf" srcId="{C74001EF-2359-4CD4-97C5-7C901528FCC8}" destId="{04F63EE9-326C-4431-95C6-1021EC7B0CFE}" srcOrd="0" destOrd="0" presId="urn:microsoft.com/office/officeart/2005/8/layout/process4"/>
    <dgm:cxn modelId="{2F645611-86C7-40DB-81F7-1D6A64116006}" type="presOf" srcId="{D7693627-15C3-4D2C-AECB-17A03014DCBA}" destId="{48CBA858-3810-487C-9EFD-A0641146D8DC}" srcOrd="1" destOrd="0" presId="urn:microsoft.com/office/officeart/2005/8/layout/process4"/>
    <dgm:cxn modelId="{28B20BD6-B6A6-4A97-B1B0-F644B0DD540A}" type="presOf" srcId="{BCCAAAC7-779C-4B09-B02C-2DED43E9BE35}" destId="{0405125D-481F-4BD0-A717-5395148CD92C}" srcOrd="0" destOrd="0" presId="urn:microsoft.com/office/officeart/2005/8/layout/process4"/>
    <dgm:cxn modelId="{5D7661CD-A7F5-42F2-BB5B-75D7492DEF6A}" srcId="{65741D98-0EA3-4102-91C1-F79503E11546}" destId="{D5B81C4B-B9EE-4C5F-A0DA-DAEB4A723180}" srcOrd="0" destOrd="0" parTransId="{26E1E757-18F7-4621-873B-0E051D01F7CD}" sibTransId="{9E0DCAE4-6B15-41FC-B832-20BA83C91506}"/>
    <dgm:cxn modelId="{B0F9750F-627E-431C-B97E-A7B5C7B48DDE}" srcId="{5C6FB237-8821-4E9D-BC9F-7B124D722178}" destId="{BCCAAAC7-779C-4B09-B02C-2DED43E9BE35}" srcOrd="0" destOrd="0" parTransId="{87E4B805-D1F2-4766-BBF8-DC34197225BE}" sibTransId="{759DCA4B-908A-451F-8226-C8645317D0F6}"/>
    <dgm:cxn modelId="{144B899B-02AA-4F0B-9763-9F4EACCA9B45}" type="presOf" srcId="{D7693627-15C3-4D2C-AECB-17A03014DCBA}" destId="{DE55F529-92E2-4923-8D56-1D936E92BE93}" srcOrd="0" destOrd="0" presId="urn:microsoft.com/office/officeart/2005/8/layout/process4"/>
    <dgm:cxn modelId="{872F5A6E-FE0E-4B5B-BB2D-F52B1F9D11B7}" srcId="{C74001EF-2359-4CD4-97C5-7C901528FCC8}" destId="{65741D98-0EA3-4102-91C1-F79503E11546}" srcOrd="2" destOrd="0" parTransId="{E8A18C58-61F7-4B67-878D-7AAC1F0485BB}" sibTransId="{C63D1FCF-6F97-4FE5-8539-19673C77502F}"/>
    <dgm:cxn modelId="{CB6439B6-FF01-4831-8ECB-00EB284D7DCA}" type="presParOf" srcId="{04F63EE9-326C-4431-95C6-1021EC7B0CFE}" destId="{64FE7443-D9BF-45BF-9266-1120205D6CA7}" srcOrd="0" destOrd="0" presId="urn:microsoft.com/office/officeart/2005/8/layout/process4"/>
    <dgm:cxn modelId="{9AD22944-3476-426D-8290-08412DDA3A74}" type="presParOf" srcId="{64FE7443-D9BF-45BF-9266-1120205D6CA7}" destId="{E0D4EC4D-8013-4E4D-92FB-DC74E7B21736}" srcOrd="0" destOrd="0" presId="urn:microsoft.com/office/officeart/2005/8/layout/process4"/>
    <dgm:cxn modelId="{363E017C-D384-4879-957D-254831F2E7BE}" type="presParOf" srcId="{64FE7443-D9BF-45BF-9266-1120205D6CA7}" destId="{D56B4ECA-1B0A-421D-8BFD-BBCECF145544}" srcOrd="1" destOrd="0" presId="urn:microsoft.com/office/officeart/2005/8/layout/process4"/>
    <dgm:cxn modelId="{52752563-5322-44F1-B12E-964DA2B3E4AC}" type="presParOf" srcId="{64FE7443-D9BF-45BF-9266-1120205D6CA7}" destId="{6F272D43-2080-443B-B50F-4986A1003A8D}" srcOrd="2" destOrd="0" presId="urn:microsoft.com/office/officeart/2005/8/layout/process4"/>
    <dgm:cxn modelId="{A1710280-C3E5-4082-99E0-6232E1D34E50}" type="presParOf" srcId="{6F272D43-2080-443B-B50F-4986A1003A8D}" destId="{7B74EEB4-F46C-48D0-B664-B44FA23BF8DC}" srcOrd="0" destOrd="0" presId="urn:microsoft.com/office/officeart/2005/8/layout/process4"/>
    <dgm:cxn modelId="{E80CBAA9-742B-4705-BD29-717A4B5EF5BD}" type="presParOf" srcId="{04F63EE9-326C-4431-95C6-1021EC7B0CFE}" destId="{2E228A7D-E68A-4D16-A904-23980E2BB01F}" srcOrd="1" destOrd="0" presId="urn:microsoft.com/office/officeart/2005/8/layout/process4"/>
    <dgm:cxn modelId="{3EF0B75A-0978-4D2B-820F-54636DDA4AC0}" type="presParOf" srcId="{04F63EE9-326C-4431-95C6-1021EC7B0CFE}" destId="{7DB0C00D-D961-4C76-B0C2-95415D7D2B19}" srcOrd="2" destOrd="0" presId="urn:microsoft.com/office/officeart/2005/8/layout/process4"/>
    <dgm:cxn modelId="{D71C3D4A-D329-4A73-B93B-91B2C2012B06}" type="presParOf" srcId="{7DB0C00D-D961-4C76-B0C2-95415D7D2B19}" destId="{DE55F529-92E2-4923-8D56-1D936E92BE93}" srcOrd="0" destOrd="0" presId="urn:microsoft.com/office/officeart/2005/8/layout/process4"/>
    <dgm:cxn modelId="{7C79274D-4DA0-4F48-89DA-7CEA786DDB19}" type="presParOf" srcId="{7DB0C00D-D961-4C76-B0C2-95415D7D2B19}" destId="{48CBA858-3810-487C-9EFD-A0641146D8DC}" srcOrd="1" destOrd="0" presId="urn:microsoft.com/office/officeart/2005/8/layout/process4"/>
    <dgm:cxn modelId="{B984B08D-2B49-45B6-BBC8-688A9C87643E}" type="presParOf" srcId="{7DB0C00D-D961-4C76-B0C2-95415D7D2B19}" destId="{003888F5-97AD-44A4-94E8-D4B3D901E4DE}" srcOrd="2" destOrd="0" presId="urn:microsoft.com/office/officeart/2005/8/layout/process4"/>
    <dgm:cxn modelId="{D0675FB4-5004-4691-A4D6-8AFF6D994673}" type="presParOf" srcId="{003888F5-97AD-44A4-94E8-D4B3D901E4DE}" destId="{6EADCE5F-C689-4B28-BA4C-A6F0DC954369}" srcOrd="0" destOrd="0" presId="urn:microsoft.com/office/officeart/2005/8/layout/process4"/>
    <dgm:cxn modelId="{F358745F-2C03-460C-9A31-E4CFB9E141A2}" type="presParOf" srcId="{04F63EE9-326C-4431-95C6-1021EC7B0CFE}" destId="{B830CE22-9A9C-4AFF-8D0B-58C30ABEED55}" srcOrd="3" destOrd="0" presId="urn:microsoft.com/office/officeart/2005/8/layout/process4"/>
    <dgm:cxn modelId="{58852C02-B319-450A-91EE-72F1A7A3D735}" type="presParOf" srcId="{04F63EE9-326C-4431-95C6-1021EC7B0CFE}" destId="{83C7FA38-A54C-4418-AFC9-34734E046865}" srcOrd="4" destOrd="0" presId="urn:microsoft.com/office/officeart/2005/8/layout/process4"/>
    <dgm:cxn modelId="{854643AC-9269-44AD-BD8C-FA28B031DEA6}" type="presParOf" srcId="{83C7FA38-A54C-4418-AFC9-34734E046865}" destId="{A00866C5-B08D-4E01-BBF5-9417599E10DB}" srcOrd="0" destOrd="0" presId="urn:microsoft.com/office/officeart/2005/8/layout/process4"/>
    <dgm:cxn modelId="{D8C85AF7-6D34-4F97-9792-A7CE67E76445}" type="presParOf" srcId="{83C7FA38-A54C-4418-AFC9-34734E046865}" destId="{27F199C8-C0CA-4FFD-99B9-2D644B5ABD03}" srcOrd="1" destOrd="0" presId="urn:microsoft.com/office/officeart/2005/8/layout/process4"/>
    <dgm:cxn modelId="{CE61782B-80AF-4914-A3A9-EB88BC112790}" type="presParOf" srcId="{83C7FA38-A54C-4418-AFC9-34734E046865}" destId="{EA18EAFC-C82C-499F-9C31-6AF463936915}" srcOrd="2" destOrd="0" presId="urn:microsoft.com/office/officeart/2005/8/layout/process4"/>
    <dgm:cxn modelId="{642C418E-6B7D-41C5-AAAA-E4D6B0A4FCC5}" type="presParOf" srcId="{EA18EAFC-C82C-499F-9C31-6AF463936915}" destId="{0405125D-481F-4BD0-A717-5395148CD92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BBF374-11D3-428E-BE9A-E2B353E6BA14}">
      <dsp:nvSpPr>
        <dsp:cNvPr id="0" name=""/>
        <dsp:cNvSpPr/>
      </dsp:nvSpPr>
      <dsp:spPr>
        <a:xfrm>
          <a:off x="104544" y="235237"/>
          <a:ext cx="3494069" cy="21210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Закон Российской Федерации от 29.12. 2012 №273-ФЗ « Об образовании в Российской Федерации» (п.2 ст. 34).</a:t>
          </a:r>
          <a:endParaRPr lang="ru-RU" sz="1500" kern="1200" dirty="0"/>
        </a:p>
      </dsp:txBody>
      <dsp:txXfrm>
        <a:off x="104544" y="235237"/>
        <a:ext cx="3494069" cy="2121071"/>
      </dsp:txXfrm>
    </dsp:sp>
    <dsp:sp modelId="{1268ACDC-7929-45E9-A383-929576A19A04}">
      <dsp:nvSpPr>
        <dsp:cNvPr id="0" name=""/>
        <dsp:cNvSpPr/>
      </dsp:nvSpPr>
      <dsp:spPr>
        <a:xfrm>
          <a:off x="36" y="2735031"/>
          <a:ext cx="3494069" cy="5015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3BE017-5715-44BE-879B-5BE39D1DC97E}">
      <dsp:nvSpPr>
        <dsp:cNvPr id="0" name=""/>
        <dsp:cNvSpPr/>
      </dsp:nvSpPr>
      <dsp:spPr>
        <a:xfrm>
          <a:off x="3983310" y="194309"/>
          <a:ext cx="3494069" cy="22324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Письмо </a:t>
          </a:r>
          <a:r>
            <a:rPr lang="ru-RU" sz="1500" kern="1200" dirty="0" err="1" smtClean="0"/>
            <a:t>Минобрнауки</a:t>
          </a:r>
          <a:r>
            <a:rPr lang="ru-RU" sz="1500" kern="1200" dirty="0" smtClean="0"/>
            <a:t> России от 10.02.2015 №ВК-268/07 « О совершенствовании деятельности центров психолого-педагогической, медицинской и социальной помощи».</a:t>
          </a:r>
          <a:endParaRPr lang="ru-RU" sz="1500" kern="1200" dirty="0"/>
        </a:p>
      </dsp:txBody>
      <dsp:txXfrm>
        <a:off x="3983310" y="194309"/>
        <a:ext cx="3494069" cy="2232456"/>
      </dsp:txXfrm>
    </dsp:sp>
    <dsp:sp modelId="{3C78F61C-41E1-4967-B5C9-5A3BF17F9571}">
      <dsp:nvSpPr>
        <dsp:cNvPr id="0" name=""/>
        <dsp:cNvSpPr/>
      </dsp:nvSpPr>
      <dsp:spPr>
        <a:xfrm>
          <a:off x="3983275" y="2841212"/>
          <a:ext cx="3494069" cy="39705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2FEAA5-CBB8-4833-83E0-0024FCB94A8D}">
      <dsp:nvSpPr>
        <dsp:cNvPr id="0" name=""/>
        <dsp:cNvSpPr/>
      </dsp:nvSpPr>
      <dsp:spPr>
        <a:xfrm>
          <a:off x="0" y="12464"/>
          <a:ext cx="7164345" cy="83499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комплексная психолого-медико-педагогическая диагностика детей с ограниченными возможностями здоровья, особыми образовательными потребностями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2464"/>
        <a:ext cx="7164345" cy="834990"/>
      </dsp:txXfrm>
    </dsp:sp>
    <dsp:sp modelId="{32A10341-A672-4C44-A40F-1D6E1D9C1929}">
      <dsp:nvSpPr>
        <dsp:cNvPr id="0" name=""/>
        <dsp:cNvSpPr/>
      </dsp:nvSpPr>
      <dsp:spPr>
        <a:xfrm>
          <a:off x="0" y="890654"/>
          <a:ext cx="7164345" cy="739351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8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постановка образовательной цели; выбор вариантов реализации поставленной цели; оформление листа индивидуального образовательного маршрута ;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890654"/>
        <a:ext cx="7164345" cy="739351"/>
      </dsp:txXfrm>
    </dsp:sp>
    <dsp:sp modelId="{75BA8DF2-A591-449E-968F-892C46432973}">
      <dsp:nvSpPr>
        <dsp:cNvPr id="0" name=""/>
        <dsp:cNvSpPr/>
      </dsp:nvSpPr>
      <dsp:spPr>
        <a:xfrm>
          <a:off x="0" y="1673206"/>
          <a:ext cx="7164345" cy="701028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16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моделирование индивидуально ориентированных и коррекционно-развивающих программ;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673206"/>
        <a:ext cx="7164345" cy="701028"/>
      </dsp:txXfrm>
    </dsp:sp>
    <dsp:sp modelId="{758E33B1-8B12-4D90-AAF7-FC2A6E85FA04}">
      <dsp:nvSpPr>
        <dsp:cNvPr id="0" name=""/>
        <dsp:cNvSpPr/>
      </dsp:nvSpPr>
      <dsp:spPr>
        <a:xfrm>
          <a:off x="0" y="2417434"/>
          <a:ext cx="7164345" cy="808472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24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осознание и соотнесение специалистами и семьей индивидуальных потребностей и возможностей с внешними требованиями;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417434"/>
        <a:ext cx="7164345" cy="808472"/>
      </dsp:txXfrm>
    </dsp:sp>
    <dsp:sp modelId="{16EF1D7D-77A3-4C40-8DDE-A41FE762D71C}">
      <dsp:nvSpPr>
        <dsp:cNvPr id="0" name=""/>
        <dsp:cNvSpPr/>
      </dsp:nvSpPr>
      <dsp:spPr>
        <a:xfrm>
          <a:off x="0" y="4072316"/>
          <a:ext cx="7164345" cy="778354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32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реализация ИОМ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072316"/>
        <a:ext cx="7164345" cy="778354"/>
      </dsp:txXfrm>
    </dsp:sp>
    <dsp:sp modelId="{A4AC2CDD-BB74-41DA-8686-E42ED20991EA}">
      <dsp:nvSpPr>
        <dsp:cNvPr id="0" name=""/>
        <dsp:cNvSpPr/>
      </dsp:nvSpPr>
      <dsp:spPr>
        <a:xfrm>
          <a:off x="0" y="3289573"/>
          <a:ext cx="7164345" cy="747546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обсуждение на заседании школьного консилиума, утверждение</a:t>
          </a:r>
          <a:r>
            <a:rPr lang="ru-RU" sz="1500" b="0" i="0" kern="1200" dirty="0" smtClean="0"/>
            <a:t>;</a:t>
          </a:r>
          <a:endParaRPr lang="ru-RU" sz="1500" kern="1200" dirty="0"/>
        </a:p>
      </dsp:txBody>
      <dsp:txXfrm>
        <a:off x="0" y="3289573"/>
        <a:ext cx="7164345" cy="74754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B45D11-B231-4E08-BC47-5B5702D297A8}">
      <dsp:nvSpPr>
        <dsp:cNvPr id="0" name=""/>
        <dsp:cNvSpPr/>
      </dsp:nvSpPr>
      <dsp:spPr>
        <a:xfrm>
          <a:off x="1253350" y="0"/>
          <a:ext cx="4351338" cy="435133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742500-6F2E-4C8B-9A98-88AABF9D09FC}">
      <dsp:nvSpPr>
        <dsp:cNvPr id="0" name=""/>
        <dsp:cNvSpPr/>
      </dsp:nvSpPr>
      <dsp:spPr>
        <a:xfrm>
          <a:off x="3108607" y="436093"/>
          <a:ext cx="3469193" cy="355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УЧИТЕЛЬ-ПРЕДМЕТНИК, КЛАССНЫЙ РУКОВОДИТЕЛЬ</a:t>
          </a:r>
          <a:endParaRPr lang="ru-RU" sz="1200" kern="1200" dirty="0"/>
        </a:p>
      </dsp:txBody>
      <dsp:txXfrm>
        <a:off x="3108607" y="436093"/>
        <a:ext cx="3469193" cy="355025"/>
      </dsp:txXfrm>
    </dsp:sp>
    <dsp:sp modelId="{0F770017-719F-4DD0-8848-EC30ED14B789}">
      <dsp:nvSpPr>
        <dsp:cNvPr id="0" name=""/>
        <dsp:cNvSpPr/>
      </dsp:nvSpPr>
      <dsp:spPr>
        <a:xfrm>
          <a:off x="3105807" y="930497"/>
          <a:ext cx="3474793" cy="3702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ПЕДАГОГ-ПСИХОЛОГ, УЧИТЕЛЬ-ДЕФЕКТОЛОГ, УЧИТЕЛЬ-ЛОГОПЕД</a:t>
          </a:r>
          <a:endParaRPr lang="ru-RU" sz="1200" kern="1200" dirty="0"/>
        </a:p>
      </dsp:txBody>
      <dsp:txXfrm>
        <a:off x="3105807" y="930497"/>
        <a:ext cx="3474793" cy="370279"/>
      </dsp:txXfrm>
    </dsp:sp>
    <dsp:sp modelId="{5691E15A-A643-449C-AA7B-AEFDE9C8DDA2}">
      <dsp:nvSpPr>
        <dsp:cNvPr id="0" name=""/>
        <dsp:cNvSpPr/>
      </dsp:nvSpPr>
      <dsp:spPr>
        <a:xfrm>
          <a:off x="3100376" y="1440155"/>
          <a:ext cx="3485654" cy="3320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ЗАМЕСТИТЕЛЬ ДИРЕКТОРА ПО УВР</a:t>
          </a:r>
          <a:endParaRPr lang="ru-RU" sz="1200" kern="1200" dirty="0"/>
        </a:p>
      </dsp:txBody>
      <dsp:txXfrm>
        <a:off x="3100376" y="1440155"/>
        <a:ext cx="3485654" cy="332033"/>
      </dsp:txXfrm>
    </dsp:sp>
    <dsp:sp modelId="{DD941178-BCDB-480B-B570-E546E90A6025}">
      <dsp:nvSpPr>
        <dsp:cNvPr id="0" name=""/>
        <dsp:cNvSpPr/>
      </dsp:nvSpPr>
      <dsp:spPr>
        <a:xfrm>
          <a:off x="3089416" y="1911568"/>
          <a:ext cx="3507574" cy="3290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ДИРЕКТОР ШКОЛЫ</a:t>
          </a:r>
          <a:endParaRPr lang="ru-RU" sz="1200" kern="1200" dirty="0"/>
        </a:p>
      </dsp:txBody>
      <dsp:txXfrm>
        <a:off x="3089416" y="1911568"/>
        <a:ext cx="3507574" cy="329078"/>
      </dsp:txXfrm>
    </dsp:sp>
    <dsp:sp modelId="{99335C90-D169-4C1E-8228-F3E4E2EC382F}">
      <dsp:nvSpPr>
        <dsp:cNvPr id="0" name=""/>
        <dsp:cNvSpPr/>
      </dsp:nvSpPr>
      <dsp:spPr>
        <a:xfrm>
          <a:off x="3075699" y="2380026"/>
          <a:ext cx="3535009" cy="3449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ШКОЛЬНЫЙ КОНСИЛИУМ</a:t>
          </a:r>
          <a:endParaRPr lang="ru-RU" sz="1200" kern="1200" dirty="0"/>
        </a:p>
      </dsp:txBody>
      <dsp:txXfrm>
        <a:off x="3075699" y="2380026"/>
        <a:ext cx="3535009" cy="344923"/>
      </dsp:txXfrm>
    </dsp:sp>
    <dsp:sp modelId="{37135E6F-694F-497A-A22E-69844CA76BE8}">
      <dsp:nvSpPr>
        <dsp:cNvPr id="0" name=""/>
        <dsp:cNvSpPr/>
      </dsp:nvSpPr>
      <dsp:spPr>
        <a:xfrm>
          <a:off x="3060609" y="2864328"/>
          <a:ext cx="3565188" cy="34039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СОЦИАЛЬНЫЙ ПЕДАГОГ </a:t>
          </a:r>
          <a:endParaRPr lang="ru-RU" sz="1200" kern="1200" dirty="0"/>
        </a:p>
      </dsp:txBody>
      <dsp:txXfrm>
        <a:off x="3060609" y="2864328"/>
        <a:ext cx="3565188" cy="340396"/>
      </dsp:txXfrm>
    </dsp:sp>
    <dsp:sp modelId="{ED1F3519-AEBC-4E17-9D50-E4C5EE19D1D0}">
      <dsp:nvSpPr>
        <dsp:cNvPr id="0" name=""/>
        <dsp:cNvSpPr/>
      </dsp:nvSpPr>
      <dsp:spPr>
        <a:xfrm>
          <a:off x="3053058" y="3344103"/>
          <a:ext cx="3580291" cy="4317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РОДИТЕЛИ(ЗАКОННЫЕ ПРЕДСТАВИТЕЛИ) </a:t>
          </a:r>
          <a:endParaRPr lang="ru-RU" sz="1200" kern="1200" dirty="0"/>
        </a:p>
      </dsp:txBody>
      <dsp:txXfrm>
        <a:off x="3053058" y="3344103"/>
        <a:ext cx="3580291" cy="43176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CAFE5D-AC2B-4DE6-9A9E-280934180F38}">
      <dsp:nvSpPr>
        <dsp:cNvPr id="0" name=""/>
        <dsp:cNvSpPr/>
      </dsp:nvSpPr>
      <dsp:spPr>
        <a:xfrm rot="13211292">
          <a:off x="1657297" y="2103760"/>
          <a:ext cx="1473673" cy="1590516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 rot="13211292">
        <a:off x="1657297" y="2103760"/>
        <a:ext cx="1473673" cy="1590516"/>
      </dsp:txXfrm>
    </dsp:sp>
    <dsp:sp modelId="{0D345C96-2638-4D40-8059-D9C54FB3F8B9}">
      <dsp:nvSpPr>
        <dsp:cNvPr id="0" name=""/>
        <dsp:cNvSpPr/>
      </dsp:nvSpPr>
      <dsp:spPr>
        <a:xfrm rot="8203407">
          <a:off x="4494703" y="2111975"/>
          <a:ext cx="1473673" cy="1590516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 rot="8203407">
        <a:off x="4494703" y="2111975"/>
        <a:ext cx="1473673" cy="159051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EF1DF0-CF39-4BF7-AB70-23DB1D32B9AA}">
      <dsp:nvSpPr>
        <dsp:cNvPr id="0" name=""/>
        <dsp:cNvSpPr/>
      </dsp:nvSpPr>
      <dsp:spPr>
        <a:xfrm>
          <a:off x="434181" y="0"/>
          <a:ext cx="6982845" cy="5820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обеспечить 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адаптивность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4181" y="0"/>
        <a:ext cx="6982845" cy="582062"/>
      </dsp:txXfrm>
    </dsp:sp>
    <dsp:sp modelId="{9F5FD4D5-05A9-4C72-81BD-3AB7032AAEFB}">
      <dsp:nvSpPr>
        <dsp:cNvPr id="0" name=""/>
        <dsp:cNvSpPr/>
      </dsp:nvSpPr>
      <dsp:spPr>
        <a:xfrm>
          <a:off x="431388" y="1908055"/>
          <a:ext cx="6982845" cy="7095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0" i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развить </a:t>
          </a: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произвольность поведения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24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2400" kern="1200" dirty="0" smtClean="0">
              <a:latin typeface="Times New Roman" pitchFamily="18" charset="0"/>
              <a:cs typeface="Times New Roman" pitchFamily="18" charset="0"/>
            </a:rPr>
          </a:b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1388" y="1908055"/>
        <a:ext cx="6982845" cy="709513"/>
      </dsp:txXfrm>
    </dsp:sp>
    <dsp:sp modelId="{A3DC7BA7-F209-401F-978F-A880B38BD0DF}">
      <dsp:nvSpPr>
        <dsp:cNvPr id="0" name=""/>
        <dsp:cNvSpPr/>
      </dsp:nvSpPr>
      <dsp:spPr>
        <a:xfrm>
          <a:off x="464976" y="732255"/>
          <a:ext cx="6982845" cy="9334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0" i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обучить </a:t>
          </a: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самостоятельно сознательно удерживать равновесие в отношениях</a:t>
          </a:r>
          <a:r>
            <a:rPr lang="ru-RU" sz="900" kern="1200" dirty="0" smtClean="0"/>
            <a:t/>
          </a:r>
          <a:br>
            <a:rPr lang="ru-RU" sz="900" kern="1200" dirty="0" smtClean="0"/>
          </a:br>
          <a:r>
            <a:rPr lang="ru-RU" sz="900" kern="1200" dirty="0" smtClean="0"/>
            <a:t/>
          </a:r>
          <a:br>
            <a:rPr lang="ru-RU" sz="900" kern="1200" dirty="0" smtClean="0"/>
          </a:br>
          <a:endParaRPr lang="ru-RU" sz="900" kern="1200" dirty="0"/>
        </a:p>
      </dsp:txBody>
      <dsp:txXfrm>
        <a:off x="464976" y="732255"/>
        <a:ext cx="6982845" cy="933494"/>
      </dsp:txXfrm>
    </dsp:sp>
    <dsp:sp modelId="{E5BC730E-38CF-4F91-B2C4-CAEC32555832}">
      <dsp:nvSpPr>
        <dsp:cNvPr id="0" name=""/>
        <dsp:cNvSpPr/>
      </dsp:nvSpPr>
      <dsp:spPr>
        <a:xfrm>
          <a:off x="517417" y="2905373"/>
          <a:ext cx="6982845" cy="7345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/>
          </a:r>
          <a:br>
            <a:rPr lang="ru-RU" sz="900" kern="1200" dirty="0" smtClean="0"/>
          </a:br>
          <a:endParaRPr lang="ru-RU" sz="900" kern="1200" dirty="0" smtClean="0"/>
        </a:p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сформировать </a:t>
          </a: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осознанность каждого учебного шага</a:t>
          </a:r>
          <a:r>
            <a:rPr lang="ru-RU" sz="900" kern="1200" dirty="0" smtClean="0"/>
            <a:t/>
          </a:r>
          <a:br>
            <a:rPr lang="ru-RU" sz="900" kern="1200" dirty="0" smtClean="0"/>
          </a:br>
          <a:r>
            <a:rPr lang="ru-RU" sz="900" b="0" i="0" kern="1200" dirty="0" smtClean="0"/>
            <a:t> </a:t>
          </a:r>
          <a:r>
            <a:rPr lang="ru-RU" sz="900" kern="1200" dirty="0" smtClean="0"/>
            <a:t/>
          </a:r>
          <a:br>
            <a:rPr lang="ru-RU" sz="900" kern="1200" dirty="0" smtClean="0"/>
          </a:br>
          <a:r>
            <a:rPr lang="ru-RU" sz="900" kern="1200" dirty="0" smtClean="0"/>
            <a:t/>
          </a:r>
          <a:br>
            <a:rPr lang="ru-RU" sz="900" kern="1200" dirty="0" smtClean="0"/>
          </a:br>
          <a:endParaRPr lang="ru-RU" sz="900" kern="1200" dirty="0"/>
        </a:p>
      </dsp:txBody>
      <dsp:txXfrm>
        <a:off x="517417" y="2905373"/>
        <a:ext cx="6982845" cy="73456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EF1DF0-CF39-4BF7-AB70-23DB1D32B9AA}">
      <dsp:nvSpPr>
        <dsp:cNvPr id="0" name=""/>
        <dsp:cNvSpPr/>
      </dsp:nvSpPr>
      <dsp:spPr>
        <a:xfrm>
          <a:off x="125574" y="0"/>
          <a:ext cx="7530361" cy="6110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формирование адекватного восприятия явлений и объектов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5574" y="0"/>
        <a:ext cx="7530361" cy="611031"/>
      </dsp:txXfrm>
    </dsp:sp>
    <dsp:sp modelId="{9F5FD4D5-05A9-4C72-81BD-3AB7032AAEFB}">
      <dsp:nvSpPr>
        <dsp:cNvPr id="0" name=""/>
        <dsp:cNvSpPr/>
      </dsp:nvSpPr>
      <dsp:spPr>
        <a:xfrm>
          <a:off x="114769" y="1324224"/>
          <a:ext cx="7604535" cy="5223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0" i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развитие эмоционально – волевой сферы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24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900" kern="1200" dirty="0" smtClean="0"/>
            <a:t/>
          </a:r>
          <a:br>
            <a:rPr lang="ru-RU" sz="900" kern="1200" dirty="0" smtClean="0"/>
          </a:br>
          <a:endParaRPr lang="ru-RU" sz="900" kern="1200" dirty="0"/>
        </a:p>
      </dsp:txBody>
      <dsp:txXfrm>
        <a:off x="114769" y="1324224"/>
        <a:ext cx="7604535" cy="522377"/>
      </dsp:txXfrm>
    </dsp:sp>
    <dsp:sp modelId="{A3DC7BA7-F209-401F-978F-A880B38BD0DF}">
      <dsp:nvSpPr>
        <dsp:cNvPr id="0" name=""/>
        <dsp:cNvSpPr/>
      </dsp:nvSpPr>
      <dsp:spPr>
        <a:xfrm>
          <a:off x="148593" y="716513"/>
          <a:ext cx="7588458" cy="5017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0" i="0" kern="1200" dirty="0" smtClean="0"/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формирование образа «Я»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/>
          </a:r>
          <a:br>
            <a:rPr lang="ru-RU" sz="900" kern="1200" dirty="0" smtClean="0"/>
          </a:br>
          <a:r>
            <a:rPr lang="ru-RU" sz="900" kern="1200" dirty="0" smtClean="0"/>
            <a:t/>
          </a:r>
          <a:br>
            <a:rPr lang="ru-RU" sz="900" kern="1200" dirty="0" smtClean="0"/>
          </a:br>
          <a:endParaRPr lang="ru-RU" sz="900" kern="1200" dirty="0"/>
        </a:p>
      </dsp:txBody>
      <dsp:txXfrm>
        <a:off x="148593" y="716513"/>
        <a:ext cx="7588458" cy="501728"/>
      </dsp:txXfrm>
    </dsp:sp>
    <dsp:sp modelId="{E5BC730E-38CF-4F91-B2C4-CAEC32555832}">
      <dsp:nvSpPr>
        <dsp:cNvPr id="0" name=""/>
        <dsp:cNvSpPr/>
      </dsp:nvSpPr>
      <dsp:spPr>
        <a:xfrm>
          <a:off x="148906" y="1971731"/>
          <a:ext cx="7503114" cy="4767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/>
          </a:r>
          <a:br>
            <a:rPr lang="ru-RU" sz="900" kern="1200" dirty="0" smtClean="0"/>
          </a:br>
          <a:endParaRPr lang="ru-RU" sz="900" kern="1200" dirty="0" smtClean="0"/>
        </a:p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0" i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развитие способности к </a:t>
          </a:r>
          <a:r>
            <a:rPr lang="ru-RU" sz="2400" b="0" i="0" kern="1200" dirty="0" err="1" smtClean="0">
              <a:latin typeface="Times New Roman" pitchFamily="18" charset="0"/>
              <a:cs typeface="Times New Roman" pitchFamily="18" charset="0"/>
            </a:rPr>
            <a:t>эмпатии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24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kern="1200" dirty="0" smtClean="0"/>
            <a:t/>
          </a:r>
          <a:br>
            <a:rPr lang="ru-RU" sz="900" kern="1200" dirty="0" smtClean="0"/>
          </a:br>
          <a:r>
            <a:rPr lang="ru-RU" sz="900" kern="1200" dirty="0" smtClean="0"/>
            <a:t/>
          </a:r>
          <a:br>
            <a:rPr lang="ru-RU" sz="900" kern="1200" dirty="0" smtClean="0"/>
          </a:br>
          <a:endParaRPr lang="ru-RU" sz="900" kern="1200" dirty="0"/>
        </a:p>
      </dsp:txBody>
      <dsp:txXfrm>
        <a:off x="148906" y="1971731"/>
        <a:ext cx="7503114" cy="476777"/>
      </dsp:txXfrm>
    </dsp:sp>
    <dsp:sp modelId="{994B2407-A800-4388-B0B0-D01BA5868189}">
      <dsp:nvSpPr>
        <dsp:cNvPr id="0" name=""/>
        <dsp:cNvSpPr/>
      </dsp:nvSpPr>
      <dsp:spPr>
        <a:xfrm>
          <a:off x="188316" y="2661978"/>
          <a:ext cx="7532502" cy="5036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исправление недостатков моторики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8316" y="2661978"/>
        <a:ext cx="7532502" cy="503607"/>
      </dsp:txXfrm>
    </dsp:sp>
    <dsp:sp modelId="{42FF6998-B6B3-4E7C-9880-E5237D3324AE}">
      <dsp:nvSpPr>
        <dsp:cNvPr id="0" name=""/>
        <dsp:cNvSpPr/>
      </dsp:nvSpPr>
      <dsp:spPr>
        <a:xfrm>
          <a:off x="148906" y="3379055"/>
          <a:ext cx="7608241" cy="5036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3175" rIns="0" bIns="3175" numCol="1" spcCol="1270" anchor="ctr" anchorCtr="0">
          <a:noAutofit/>
        </a:bodyPr>
        <a:lstStyle/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/>
          </a:r>
          <a:br>
            <a:rPr lang="ru-RU" sz="500" kern="1200" dirty="0" smtClean="0"/>
          </a:br>
          <a:endParaRPr lang="ru-RU" sz="500" kern="1200" dirty="0" smtClean="0"/>
        </a:p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0" i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обогащение словарного запаса</a:t>
          </a:r>
          <a:br>
            <a:rPr lang="ru-RU" sz="24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smtClean="0"/>
            <a:t/>
          </a:r>
          <a:br>
            <a:rPr lang="ru-RU" sz="2400" kern="1200" dirty="0" smtClean="0"/>
          </a:br>
          <a:r>
            <a:rPr lang="ru-RU" sz="500" kern="1200" dirty="0" smtClean="0"/>
            <a:t/>
          </a:r>
          <a:br>
            <a:rPr lang="ru-RU" sz="500" kern="1200" dirty="0" smtClean="0"/>
          </a:br>
          <a:endParaRPr lang="ru-RU" sz="500" kern="1200" dirty="0"/>
        </a:p>
      </dsp:txBody>
      <dsp:txXfrm>
        <a:off x="148906" y="3379055"/>
        <a:ext cx="7608241" cy="50360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6B4ECA-1B0A-421D-8BFD-BBCECF145544}">
      <dsp:nvSpPr>
        <dsp:cNvPr id="0" name=""/>
        <dsp:cNvSpPr/>
      </dsp:nvSpPr>
      <dsp:spPr>
        <a:xfrm>
          <a:off x="0" y="3275482"/>
          <a:ext cx="7886700" cy="1075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Заместитель директора по УВР </a:t>
          </a:r>
          <a:endParaRPr lang="ru-RU" sz="2800" b="1" kern="1200" dirty="0"/>
        </a:p>
      </dsp:txBody>
      <dsp:txXfrm>
        <a:off x="0" y="3275482"/>
        <a:ext cx="7886700" cy="580546"/>
      </dsp:txXfrm>
    </dsp:sp>
    <dsp:sp modelId="{7B74EEB4-F46C-48D0-B664-B44FA23BF8DC}">
      <dsp:nvSpPr>
        <dsp:cNvPr id="0" name=""/>
        <dsp:cNvSpPr/>
      </dsp:nvSpPr>
      <dsp:spPr>
        <a:xfrm>
          <a:off x="0" y="3834527"/>
          <a:ext cx="7886700" cy="4945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Анализ данных, корректировка ИОМ</a:t>
          </a:r>
          <a:endParaRPr lang="ru-RU" sz="2400" kern="1200" dirty="0"/>
        </a:p>
      </dsp:txBody>
      <dsp:txXfrm>
        <a:off x="0" y="3834527"/>
        <a:ext cx="7886700" cy="494539"/>
      </dsp:txXfrm>
    </dsp:sp>
    <dsp:sp modelId="{48CBA858-3810-487C-9EFD-A0641146D8DC}">
      <dsp:nvSpPr>
        <dsp:cNvPr id="0" name=""/>
        <dsp:cNvSpPr/>
      </dsp:nvSpPr>
      <dsp:spPr>
        <a:xfrm rot="10800000">
          <a:off x="0" y="1638125"/>
          <a:ext cx="7886700" cy="165348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Заместитель директора по УВР, служба сопровождения  </a:t>
          </a:r>
          <a:endParaRPr lang="ru-RU" sz="2400" b="1" kern="1200" dirty="0"/>
        </a:p>
      </dsp:txBody>
      <dsp:txXfrm>
        <a:off x="0" y="1638125"/>
        <a:ext cx="7886700" cy="580372"/>
      </dsp:txXfrm>
    </dsp:sp>
    <dsp:sp modelId="{6EADCE5F-C689-4B28-BA4C-A6F0DC954369}">
      <dsp:nvSpPr>
        <dsp:cNvPr id="0" name=""/>
        <dsp:cNvSpPr/>
      </dsp:nvSpPr>
      <dsp:spPr>
        <a:xfrm>
          <a:off x="962" y="2218498"/>
          <a:ext cx="7884774" cy="4943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Диагностика успешности освоения ИОМ(мониторинг)</a:t>
          </a:r>
          <a:endParaRPr lang="ru-RU" sz="2000" kern="1200" dirty="0"/>
        </a:p>
      </dsp:txBody>
      <dsp:txXfrm>
        <a:off x="962" y="2218498"/>
        <a:ext cx="7884774" cy="494391"/>
      </dsp:txXfrm>
    </dsp:sp>
    <dsp:sp modelId="{27F199C8-C0CA-4FFD-99B9-2D644B5ABD03}">
      <dsp:nvSpPr>
        <dsp:cNvPr id="0" name=""/>
        <dsp:cNvSpPr/>
      </dsp:nvSpPr>
      <dsp:spPr>
        <a:xfrm rot="10800000">
          <a:off x="0" y="769"/>
          <a:ext cx="7886700" cy="165348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Учителя-предметники, классный руководитель</a:t>
          </a:r>
          <a:endParaRPr lang="ru-RU" sz="2800" b="1" kern="1200" dirty="0"/>
        </a:p>
      </dsp:txBody>
      <dsp:txXfrm>
        <a:off x="0" y="769"/>
        <a:ext cx="7886700" cy="580372"/>
      </dsp:txXfrm>
    </dsp:sp>
    <dsp:sp modelId="{0405125D-481F-4BD0-A717-5395148CD92C}">
      <dsp:nvSpPr>
        <dsp:cNvPr id="0" name=""/>
        <dsp:cNvSpPr/>
      </dsp:nvSpPr>
      <dsp:spPr>
        <a:xfrm>
          <a:off x="962" y="581141"/>
          <a:ext cx="7884774" cy="4943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Еженедельная оценка успешности</a:t>
          </a:r>
          <a:endParaRPr lang="ru-RU" sz="2400" kern="1200" dirty="0"/>
        </a:p>
      </dsp:txBody>
      <dsp:txXfrm>
        <a:off x="962" y="581141"/>
        <a:ext cx="7884774" cy="4943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8" y="366"/>
            <a:ext cx="9143024" cy="68572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pPr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6664" y="1507046"/>
            <a:ext cx="5631304" cy="234002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0"/>
                <a:solidFill>
                  <a:srgbClr val="A167A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Индивидуальный образовательный маршрут</a:t>
            </a:r>
            <a:endParaRPr lang="en-US" sz="4800" b="1" dirty="0">
              <a:ln w="0"/>
              <a:solidFill>
                <a:srgbClr val="A167A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9092" y="5758249"/>
            <a:ext cx="4246317" cy="848496"/>
          </a:xfrm>
        </p:spPr>
        <p:txBody>
          <a:bodyPr>
            <a:normAutofit fontScale="62500" lnSpcReduction="20000"/>
          </a:bodyPr>
          <a:lstStyle/>
          <a:p>
            <a:r>
              <a:rPr lang="ru-RU" sz="2800" dirty="0" smtClean="0">
                <a:solidFill>
                  <a:srgbClr val="1F5480"/>
                </a:solidFill>
              </a:rPr>
              <a:t>Учитель-дефектолог МБОУ «СОШ № 6» </a:t>
            </a:r>
          </a:p>
          <a:p>
            <a:r>
              <a:rPr lang="ru-RU" sz="2800" dirty="0" smtClean="0">
                <a:solidFill>
                  <a:srgbClr val="1F5480"/>
                </a:solidFill>
              </a:rPr>
              <a:t>Авдеева Ольга Сергеевна</a:t>
            </a:r>
            <a:endParaRPr lang="en-US" sz="2800" dirty="0">
              <a:solidFill>
                <a:srgbClr val="1F54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94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1134" y="365126"/>
            <a:ext cx="674421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Разработчики и участники реализации индивидуального</a:t>
            </a:r>
            <a:b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образовательного маршрута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881449" y="428368"/>
          <a:ext cx="7633901" cy="5748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631092" y="650789"/>
            <a:ext cx="6911546" cy="156518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Проектирование ИОМ основано на </a:t>
            </a:r>
          </a:p>
          <a:p>
            <a:pPr algn="ctr"/>
            <a:r>
              <a:rPr lang="ru-RU" sz="2400" i="1" dirty="0" smtClean="0">
                <a:solidFill>
                  <a:srgbClr val="7030A0"/>
                </a:solidFill>
              </a:rPr>
              <a:t>выборе</a:t>
            </a:r>
            <a:r>
              <a:rPr lang="ru-RU" sz="2400" dirty="0" smtClean="0"/>
              <a:t> </a:t>
            </a:r>
            <a:r>
              <a:rPr lang="ru-RU" sz="2400" i="1" dirty="0" smtClean="0">
                <a:solidFill>
                  <a:srgbClr val="7030A0"/>
                </a:solidFill>
              </a:rPr>
              <a:t>учебных предметов</a:t>
            </a:r>
            <a:r>
              <a:rPr lang="ru-RU" sz="2400" dirty="0" smtClean="0"/>
              <a:t>, </a:t>
            </a:r>
          </a:p>
          <a:p>
            <a:pPr algn="ctr"/>
            <a:r>
              <a:rPr lang="ru-RU" sz="2400" i="1" dirty="0" smtClean="0">
                <a:solidFill>
                  <a:srgbClr val="7030A0"/>
                </a:solidFill>
              </a:rPr>
              <a:t>определении объема </a:t>
            </a:r>
            <a:r>
              <a:rPr lang="ru-RU" sz="2400" dirty="0" smtClean="0"/>
              <a:t>и </a:t>
            </a:r>
            <a:r>
              <a:rPr lang="ru-RU" sz="2400" i="1" dirty="0" smtClean="0">
                <a:solidFill>
                  <a:srgbClr val="7030A0"/>
                </a:solidFill>
              </a:rPr>
              <a:t>содержания учебного материала</a:t>
            </a:r>
            <a:r>
              <a:rPr lang="ru-RU" sz="2400" dirty="0" smtClean="0"/>
              <a:t> и включает:</a:t>
            </a:r>
          </a:p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227438" y="4308389"/>
            <a:ext cx="2619632" cy="9803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 </a:t>
            </a:r>
            <a:r>
              <a:rPr lang="ru-RU" sz="3200" dirty="0" smtClean="0"/>
              <a:t> ЧАСТЬ</a:t>
            </a:r>
            <a:endParaRPr lang="ru-RU" sz="3200" dirty="0"/>
          </a:p>
        </p:txBody>
      </p:sp>
      <p:sp>
        <p:nvSpPr>
          <p:cNvPr id="8" name="Овал 7"/>
          <p:cNvSpPr/>
          <p:nvPr/>
        </p:nvSpPr>
        <p:spPr>
          <a:xfrm>
            <a:off x="6050692" y="4304271"/>
            <a:ext cx="2619632" cy="9803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II</a:t>
            </a:r>
            <a:r>
              <a:rPr lang="ru-RU" sz="3200" dirty="0" smtClean="0"/>
              <a:t> ЧАСТЬ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9946" y="365126"/>
            <a:ext cx="7026876" cy="110120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Структура индивидуального образовательного маршрута</a:t>
            </a:r>
            <a:endParaRPr lang="ru-RU" b="1" dirty="0">
              <a:solidFill>
                <a:srgbClr val="7030A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854413" y="3170310"/>
            <a:ext cx="696622" cy="726188"/>
            <a:chOff x="0" y="1577120"/>
            <a:chExt cx="696622" cy="995174"/>
          </a:xfrm>
        </p:grpSpPr>
        <p:sp>
          <p:nvSpPr>
            <p:cNvPr id="9" name="Нашивка 8"/>
            <p:cNvSpPr/>
            <p:nvPr/>
          </p:nvSpPr>
          <p:spPr>
            <a:xfrm rot="5400000">
              <a:off x="-149276" y="1726396"/>
              <a:ext cx="995174" cy="696622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Нашивка 4"/>
            <p:cNvSpPr/>
            <p:nvPr/>
          </p:nvSpPr>
          <p:spPr>
            <a:xfrm>
              <a:off x="0" y="1925431"/>
              <a:ext cx="696622" cy="2985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65" tIns="12065" rIns="12065" bIns="1206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900" kern="120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570085" y="3187947"/>
            <a:ext cx="7190077" cy="395513"/>
            <a:chOff x="696622" y="1577121"/>
            <a:chExt cx="7190077" cy="646863"/>
          </a:xfrm>
        </p:grpSpPr>
        <p:sp>
          <p:nvSpPr>
            <p:cNvPr id="12" name="Прямоугольник с двумя скругленными соседними углами 11"/>
            <p:cNvSpPr/>
            <p:nvPr/>
          </p:nvSpPr>
          <p:spPr>
            <a:xfrm rot="5400000">
              <a:off x="3968229" y="-1694486"/>
              <a:ext cx="646863" cy="7190077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рямоугольник 12"/>
            <p:cNvSpPr/>
            <p:nvPr/>
          </p:nvSpPr>
          <p:spPr>
            <a:xfrm>
              <a:off x="696623" y="1608697"/>
              <a:ext cx="7158500" cy="5837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1430" rIns="11430" bIns="11430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800" kern="120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800" kern="1200"/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1721255" y="3211382"/>
            <a:ext cx="35489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Индивидуальный учебный план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875008" y="3726363"/>
            <a:ext cx="696622" cy="738545"/>
            <a:chOff x="0" y="1577120"/>
            <a:chExt cx="696622" cy="995174"/>
          </a:xfrm>
        </p:grpSpPr>
        <p:sp>
          <p:nvSpPr>
            <p:cNvPr id="16" name="Нашивка 15"/>
            <p:cNvSpPr/>
            <p:nvPr/>
          </p:nvSpPr>
          <p:spPr>
            <a:xfrm rot="5400000">
              <a:off x="-149276" y="1726396"/>
              <a:ext cx="995174" cy="696622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Нашивка 4"/>
            <p:cNvSpPr/>
            <p:nvPr/>
          </p:nvSpPr>
          <p:spPr>
            <a:xfrm>
              <a:off x="0" y="1925431"/>
              <a:ext cx="696622" cy="2985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65" tIns="12065" rIns="12065" bIns="1206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900" kern="120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1590680" y="3719288"/>
            <a:ext cx="7190077" cy="391394"/>
            <a:chOff x="696622" y="1577121"/>
            <a:chExt cx="7190077" cy="646863"/>
          </a:xfrm>
        </p:grpSpPr>
        <p:sp>
          <p:nvSpPr>
            <p:cNvPr id="19" name="Прямоугольник с двумя скругленными соседними углами 18"/>
            <p:cNvSpPr/>
            <p:nvPr/>
          </p:nvSpPr>
          <p:spPr>
            <a:xfrm rot="5400000">
              <a:off x="3968229" y="-1694486"/>
              <a:ext cx="646863" cy="7190077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рямоугольник 19"/>
            <p:cNvSpPr/>
            <p:nvPr/>
          </p:nvSpPr>
          <p:spPr>
            <a:xfrm>
              <a:off x="696623" y="1608697"/>
              <a:ext cx="7158500" cy="5837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1430" rIns="11430" bIns="11430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800" kern="1200" dirty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800" kern="1200" dirty="0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1615393" y="4262983"/>
            <a:ext cx="7190077" cy="457298"/>
            <a:chOff x="696622" y="1577121"/>
            <a:chExt cx="7190077" cy="646863"/>
          </a:xfrm>
        </p:grpSpPr>
        <p:sp>
          <p:nvSpPr>
            <p:cNvPr id="22" name="Прямоугольник с двумя скругленными соседними углами 21"/>
            <p:cNvSpPr/>
            <p:nvPr/>
          </p:nvSpPr>
          <p:spPr>
            <a:xfrm rot="5400000">
              <a:off x="3968229" y="-1694486"/>
              <a:ext cx="646863" cy="7190077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Прямоугольник 22"/>
            <p:cNvSpPr/>
            <p:nvPr/>
          </p:nvSpPr>
          <p:spPr>
            <a:xfrm>
              <a:off x="696623" y="1608697"/>
              <a:ext cx="7158500" cy="5837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1430" rIns="11430" bIns="11430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800" kern="120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800" kern="1200"/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1754048" y="3722128"/>
            <a:ext cx="38279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Коррекционно-развивающий блок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887366" y="4282418"/>
            <a:ext cx="696622" cy="783852"/>
            <a:chOff x="0" y="1577120"/>
            <a:chExt cx="696622" cy="995174"/>
          </a:xfrm>
        </p:grpSpPr>
        <p:sp>
          <p:nvSpPr>
            <p:cNvPr id="26" name="Нашивка 25"/>
            <p:cNvSpPr/>
            <p:nvPr/>
          </p:nvSpPr>
          <p:spPr>
            <a:xfrm rot="5400000">
              <a:off x="-149276" y="1726396"/>
              <a:ext cx="995174" cy="696622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Нашивка 4"/>
            <p:cNvSpPr/>
            <p:nvPr/>
          </p:nvSpPr>
          <p:spPr>
            <a:xfrm>
              <a:off x="0" y="1925431"/>
              <a:ext cx="696622" cy="2985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65" tIns="12065" rIns="12065" bIns="1206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900" kern="1200"/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1754659" y="4290540"/>
            <a:ext cx="33111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Воспитание и социализация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842056" y="2597780"/>
            <a:ext cx="696622" cy="738544"/>
            <a:chOff x="0" y="1577120"/>
            <a:chExt cx="696622" cy="995174"/>
          </a:xfrm>
        </p:grpSpPr>
        <p:sp>
          <p:nvSpPr>
            <p:cNvPr id="31" name="Нашивка 30"/>
            <p:cNvSpPr/>
            <p:nvPr/>
          </p:nvSpPr>
          <p:spPr>
            <a:xfrm rot="5400000">
              <a:off x="-149276" y="1726396"/>
              <a:ext cx="995174" cy="696622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Нашивка 4"/>
            <p:cNvSpPr/>
            <p:nvPr/>
          </p:nvSpPr>
          <p:spPr>
            <a:xfrm>
              <a:off x="0" y="1925431"/>
              <a:ext cx="696622" cy="2985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65" tIns="12065" rIns="12065" bIns="1206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900" kern="1200"/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1557728" y="2557753"/>
            <a:ext cx="7190077" cy="383156"/>
            <a:chOff x="696622" y="1577121"/>
            <a:chExt cx="7190077" cy="646863"/>
          </a:xfrm>
        </p:grpSpPr>
        <p:sp>
          <p:nvSpPr>
            <p:cNvPr id="34" name="Прямоугольник с двумя скругленными соседними углами 33"/>
            <p:cNvSpPr/>
            <p:nvPr/>
          </p:nvSpPr>
          <p:spPr>
            <a:xfrm rot="5400000">
              <a:off x="3968229" y="-1694486"/>
              <a:ext cx="646863" cy="7190077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Прямоугольник 34"/>
            <p:cNvSpPr/>
            <p:nvPr/>
          </p:nvSpPr>
          <p:spPr>
            <a:xfrm>
              <a:off x="696623" y="1608697"/>
              <a:ext cx="7158500" cy="5837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1430" rIns="11430" bIns="11430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800" kern="120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800" kern="1200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1533792" y="2047007"/>
            <a:ext cx="7190077" cy="391394"/>
            <a:chOff x="696622" y="1577121"/>
            <a:chExt cx="7190077" cy="646863"/>
          </a:xfrm>
        </p:grpSpPr>
        <p:sp>
          <p:nvSpPr>
            <p:cNvPr id="37" name="Прямоугольник с двумя скругленными соседними углами 36"/>
            <p:cNvSpPr/>
            <p:nvPr/>
          </p:nvSpPr>
          <p:spPr>
            <a:xfrm rot="5400000">
              <a:off x="3968229" y="-1694486"/>
              <a:ext cx="646863" cy="7190077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Прямоугольник 37"/>
            <p:cNvSpPr/>
            <p:nvPr/>
          </p:nvSpPr>
          <p:spPr>
            <a:xfrm>
              <a:off x="696623" y="1608697"/>
              <a:ext cx="7158500" cy="5837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1430" rIns="11430" bIns="11430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800" kern="120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800" kern="1200"/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837937" y="2049964"/>
            <a:ext cx="696622" cy="734425"/>
            <a:chOff x="0" y="1577120"/>
            <a:chExt cx="696622" cy="995174"/>
          </a:xfrm>
        </p:grpSpPr>
        <p:sp>
          <p:nvSpPr>
            <p:cNvPr id="40" name="Нашивка 39"/>
            <p:cNvSpPr/>
            <p:nvPr/>
          </p:nvSpPr>
          <p:spPr>
            <a:xfrm rot="5400000">
              <a:off x="-149276" y="1726396"/>
              <a:ext cx="995174" cy="696622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Нашивка 4"/>
            <p:cNvSpPr/>
            <p:nvPr/>
          </p:nvSpPr>
          <p:spPr>
            <a:xfrm>
              <a:off x="0" y="1925431"/>
              <a:ext cx="696622" cy="2985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65" tIns="12065" rIns="12065" bIns="1206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900" kern="1200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825580" y="1485672"/>
            <a:ext cx="696622" cy="771496"/>
            <a:chOff x="0" y="1577120"/>
            <a:chExt cx="696622" cy="995174"/>
          </a:xfrm>
        </p:grpSpPr>
        <p:sp>
          <p:nvSpPr>
            <p:cNvPr id="43" name="Нашивка 42"/>
            <p:cNvSpPr/>
            <p:nvPr/>
          </p:nvSpPr>
          <p:spPr>
            <a:xfrm rot="5400000">
              <a:off x="-149276" y="1726396"/>
              <a:ext cx="995174" cy="696622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Нашивка 4"/>
            <p:cNvSpPr/>
            <p:nvPr/>
          </p:nvSpPr>
          <p:spPr>
            <a:xfrm>
              <a:off x="0" y="1925431"/>
              <a:ext cx="696622" cy="2985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65" tIns="12065" rIns="12065" bIns="1206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900" kern="1200"/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1537912" y="1466239"/>
            <a:ext cx="7190077" cy="444940"/>
            <a:chOff x="696622" y="1577121"/>
            <a:chExt cx="7190077" cy="646863"/>
          </a:xfrm>
        </p:grpSpPr>
        <p:sp>
          <p:nvSpPr>
            <p:cNvPr id="46" name="Прямоугольник с двумя скругленными соседними углами 45"/>
            <p:cNvSpPr/>
            <p:nvPr/>
          </p:nvSpPr>
          <p:spPr>
            <a:xfrm rot="5400000">
              <a:off x="3968229" y="-1694486"/>
              <a:ext cx="646863" cy="7190077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7" name="Прямоугольник 46"/>
            <p:cNvSpPr/>
            <p:nvPr/>
          </p:nvSpPr>
          <p:spPr>
            <a:xfrm>
              <a:off x="696623" y="1608697"/>
              <a:ext cx="7158500" cy="5837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1430" rIns="11430" bIns="11430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800" kern="120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800" kern="1200"/>
            </a:p>
          </p:txBody>
        </p:sp>
      </p:grpSp>
      <p:sp>
        <p:nvSpPr>
          <p:cNvPr id="48" name="Прямоугольник 47"/>
          <p:cNvSpPr/>
          <p:nvPr/>
        </p:nvSpPr>
        <p:spPr>
          <a:xfrm>
            <a:off x="1760642" y="1481435"/>
            <a:ext cx="19974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Титульный лист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758128" y="2016896"/>
            <a:ext cx="19511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Общие сведения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714825" y="2552355"/>
            <a:ext cx="27829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" name="Группа 50"/>
          <p:cNvGrpSpPr/>
          <p:nvPr/>
        </p:nvGrpSpPr>
        <p:grpSpPr>
          <a:xfrm>
            <a:off x="899721" y="4920851"/>
            <a:ext cx="696622" cy="738544"/>
            <a:chOff x="0" y="1577120"/>
            <a:chExt cx="696622" cy="995174"/>
          </a:xfrm>
        </p:grpSpPr>
        <p:sp>
          <p:nvSpPr>
            <p:cNvPr id="52" name="Нашивка 51"/>
            <p:cNvSpPr/>
            <p:nvPr/>
          </p:nvSpPr>
          <p:spPr>
            <a:xfrm rot="5400000">
              <a:off x="-149276" y="1726396"/>
              <a:ext cx="995174" cy="696622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Нашивка 4"/>
            <p:cNvSpPr/>
            <p:nvPr/>
          </p:nvSpPr>
          <p:spPr>
            <a:xfrm>
              <a:off x="0" y="1925431"/>
              <a:ext cx="696622" cy="2985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65" tIns="12065" rIns="12065" bIns="1206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900" kern="1200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1603036" y="4852088"/>
            <a:ext cx="7190077" cy="477794"/>
            <a:chOff x="696622" y="1608697"/>
            <a:chExt cx="7190077" cy="615288"/>
          </a:xfrm>
        </p:grpSpPr>
        <p:sp>
          <p:nvSpPr>
            <p:cNvPr id="55" name="Прямоугольник с двумя скругленными соседними углами 54"/>
            <p:cNvSpPr/>
            <p:nvPr/>
          </p:nvSpPr>
          <p:spPr>
            <a:xfrm rot="5400000">
              <a:off x="4019297" y="-1643418"/>
              <a:ext cx="544728" cy="7190077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6" name="Прямоугольник 55"/>
            <p:cNvSpPr/>
            <p:nvPr/>
          </p:nvSpPr>
          <p:spPr>
            <a:xfrm>
              <a:off x="696623" y="1608697"/>
              <a:ext cx="7158500" cy="5837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1430" rIns="11430" bIns="11430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800" kern="120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800" kern="1200"/>
            </a:p>
          </p:txBody>
        </p:sp>
      </p:grpSp>
      <p:sp>
        <p:nvSpPr>
          <p:cNvPr id="57" name="Прямоугольник 56"/>
          <p:cNvSpPr/>
          <p:nvPr/>
        </p:nvSpPr>
        <p:spPr>
          <a:xfrm>
            <a:off x="1610497" y="4885208"/>
            <a:ext cx="71792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Основные требования к результатам реализации программы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8" name="Группа 57"/>
          <p:cNvGrpSpPr/>
          <p:nvPr/>
        </p:nvGrpSpPr>
        <p:grpSpPr>
          <a:xfrm>
            <a:off x="928553" y="5534570"/>
            <a:ext cx="696622" cy="738544"/>
            <a:chOff x="0" y="1577120"/>
            <a:chExt cx="696622" cy="995174"/>
          </a:xfrm>
        </p:grpSpPr>
        <p:sp>
          <p:nvSpPr>
            <p:cNvPr id="59" name="Нашивка 58"/>
            <p:cNvSpPr/>
            <p:nvPr/>
          </p:nvSpPr>
          <p:spPr>
            <a:xfrm rot="5400000">
              <a:off x="-149276" y="1726396"/>
              <a:ext cx="995174" cy="696622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0" name="Нашивка 4"/>
            <p:cNvSpPr/>
            <p:nvPr/>
          </p:nvSpPr>
          <p:spPr>
            <a:xfrm>
              <a:off x="0" y="1925431"/>
              <a:ext cx="696622" cy="2985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65" tIns="12065" rIns="12065" bIns="1206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900" kern="1200"/>
            </a:p>
          </p:txBody>
        </p:sp>
      </p:grpSp>
      <p:sp>
        <p:nvSpPr>
          <p:cNvPr id="61" name="Прямоугольник с двумя скругленными соседними углами 60"/>
          <p:cNvSpPr/>
          <p:nvPr/>
        </p:nvSpPr>
        <p:spPr>
          <a:xfrm rot="5400000">
            <a:off x="5027092" y="2136394"/>
            <a:ext cx="391394" cy="7190077"/>
          </a:xfrm>
          <a:prstGeom prst="round2Same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4" name="Прямоугольник 63"/>
          <p:cNvSpPr/>
          <p:nvPr/>
        </p:nvSpPr>
        <p:spPr>
          <a:xfrm>
            <a:off x="1721530" y="5550929"/>
            <a:ext cx="33457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Заключение и рекомендации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1598141" y="377048"/>
            <a:ext cx="719163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Индивидуальный образовательный маршрут школьника с ЗПР</a:t>
            </a:r>
            <a:b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3" name="Схема 32"/>
          <p:cNvGraphicFramePr/>
          <p:nvPr/>
        </p:nvGraphicFramePr>
        <p:xfrm>
          <a:off x="922639" y="2067698"/>
          <a:ext cx="7883610" cy="4135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4658" y="365126"/>
            <a:ext cx="7051591" cy="132556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Индивидуальный образовательный маршрут школьника с УО</a:t>
            </a:r>
            <a:endParaRPr lang="ru-RU" sz="32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922639" y="1867989"/>
          <a:ext cx="7883610" cy="4585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4035" y="378189"/>
            <a:ext cx="7418070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Индивидуальный образовательный маршрут школьника с инвалидностью</a:t>
            </a:r>
            <a:endParaRPr lang="ru-RU" sz="32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081139" y="2039267"/>
            <a:ext cx="7530361" cy="611031"/>
            <a:chOff x="125574" y="0"/>
            <a:chExt cx="7530361" cy="611031"/>
          </a:xfrm>
        </p:grpSpPr>
        <p:sp>
          <p:nvSpPr>
            <p:cNvPr id="5" name="Нашивка 4"/>
            <p:cNvSpPr/>
            <p:nvPr/>
          </p:nvSpPr>
          <p:spPr>
            <a:xfrm>
              <a:off x="125574" y="0"/>
              <a:ext cx="7530361" cy="611031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Нашивка 4"/>
            <p:cNvSpPr/>
            <p:nvPr/>
          </p:nvSpPr>
          <p:spPr>
            <a:xfrm>
              <a:off x="431090" y="0"/>
              <a:ext cx="6919330" cy="6110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12700" rIns="0" bIns="127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к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омпенсация 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трудностей в обучении</a:t>
              </a: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Нашивка 6"/>
          <p:cNvSpPr/>
          <p:nvPr/>
        </p:nvSpPr>
        <p:spPr>
          <a:xfrm>
            <a:off x="1050659" y="2910123"/>
            <a:ext cx="7530361" cy="611031"/>
          </a:xfrm>
          <a:prstGeom prst="chevron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dirty="0" smtClean="0"/>
              <a:t>п</a:t>
            </a:r>
            <a:r>
              <a:rPr lang="ru-RU" sz="2400" dirty="0" smtClean="0"/>
              <a:t>оощрение </a:t>
            </a:r>
            <a:r>
              <a:rPr lang="ru-RU" sz="2400" dirty="0" smtClean="0"/>
              <a:t>активности и самостоятельности</a:t>
            </a:r>
            <a:endParaRPr lang="ru-RU" sz="2400" dirty="0"/>
          </a:p>
        </p:txBody>
      </p:sp>
      <p:sp>
        <p:nvSpPr>
          <p:cNvPr id="8" name="Нашивка 7"/>
          <p:cNvSpPr/>
          <p:nvPr/>
        </p:nvSpPr>
        <p:spPr>
          <a:xfrm>
            <a:off x="940527" y="3767918"/>
            <a:ext cx="7863840" cy="611031"/>
          </a:xfrm>
          <a:prstGeom prst="chevron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dirty="0" smtClean="0"/>
              <a:t>р</a:t>
            </a:r>
            <a:r>
              <a:rPr lang="ru-RU" sz="2400" dirty="0" smtClean="0"/>
              <a:t>асширение </a:t>
            </a:r>
            <a:r>
              <a:rPr lang="ru-RU" sz="2400" dirty="0" smtClean="0"/>
              <a:t>возможностей обучения и самообучения</a:t>
            </a:r>
            <a:endParaRPr lang="ru-RU" sz="2400" dirty="0"/>
          </a:p>
        </p:txBody>
      </p:sp>
      <p:sp>
        <p:nvSpPr>
          <p:cNvPr id="9" name="Нашивка 8"/>
          <p:cNvSpPr/>
          <p:nvPr/>
        </p:nvSpPr>
        <p:spPr>
          <a:xfrm>
            <a:off x="1229185" y="4643128"/>
            <a:ext cx="7530361" cy="764895"/>
          </a:xfrm>
          <a:prstGeom prst="chevron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dirty="0" smtClean="0"/>
              <a:t>ф</a:t>
            </a:r>
            <a:r>
              <a:rPr lang="ru-RU" sz="2400" dirty="0" smtClean="0"/>
              <a:t>ормировать </a:t>
            </a:r>
            <a:r>
              <a:rPr lang="ru-RU" sz="2400" dirty="0" smtClean="0"/>
              <a:t>умение ставить цели, планировать и организовывать деятельность</a:t>
            </a:r>
            <a:endParaRPr lang="ru-RU" sz="2400" dirty="0"/>
          </a:p>
        </p:txBody>
      </p:sp>
      <p:sp>
        <p:nvSpPr>
          <p:cNvPr id="10" name="Нашивка 9"/>
          <p:cNvSpPr/>
          <p:nvPr/>
        </p:nvSpPr>
        <p:spPr>
          <a:xfrm>
            <a:off x="1355459" y="5657676"/>
            <a:ext cx="7530361" cy="764895"/>
          </a:xfrm>
          <a:prstGeom prst="chevron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dirty="0" smtClean="0"/>
              <a:t>з</a:t>
            </a:r>
            <a:r>
              <a:rPr lang="ru-RU" sz="2400" dirty="0" smtClean="0"/>
              <a:t>акладывать </a:t>
            </a:r>
            <a:r>
              <a:rPr lang="ru-RU" sz="2400" dirty="0" smtClean="0"/>
              <a:t>предпосылки для успешной социализации личности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4480" y="365126"/>
            <a:ext cx="6960870" cy="132556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Подведение итогов реализации ИОМ</a:t>
            </a:r>
            <a:endParaRPr lang="ru-RU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1713" y="783772"/>
            <a:ext cx="7886700" cy="564138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учебный материал разделяется на отдельные порции 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учебный процесс состоит из последовательных </a:t>
            </a:r>
            <a:r>
              <a:rPr lang="ru-RU" dirty="0" smtClean="0"/>
              <a:t>шагов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каждый шаг завершается контролем 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овладение </a:t>
            </a:r>
            <a:r>
              <a:rPr lang="ru-RU" dirty="0" smtClean="0"/>
              <a:t>учебным материалом в </a:t>
            </a:r>
            <a:r>
              <a:rPr lang="ru-RU" dirty="0" smtClean="0"/>
              <a:t>посильном темпе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</a:t>
            </a:r>
            <a:r>
              <a:rPr lang="ru-RU" dirty="0" smtClean="0"/>
              <a:t>существление индивидуального подхода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</a:t>
            </a:r>
            <a:r>
              <a:rPr lang="ru-RU" dirty="0" smtClean="0"/>
              <a:t>казание помощи при затруднениях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ш</a:t>
            </a:r>
            <a:r>
              <a:rPr lang="ru-RU" dirty="0" smtClean="0"/>
              <a:t>ирокое применение специфических средств программированного обучения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48549" y="2365386"/>
            <a:ext cx="23600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</a:rPr>
              <a:t>М. Н. Скаткин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76103" y="425532"/>
            <a:ext cx="734132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>
                <a:solidFill>
                  <a:prstClr val="black"/>
                </a:solidFill>
              </a:rPr>
              <a:t>Умение определить </a:t>
            </a:r>
          </a:p>
          <a:p>
            <a:pPr algn="ctr"/>
            <a:r>
              <a:rPr lang="ru-RU" sz="2800" i="1" dirty="0" smtClean="0">
                <a:solidFill>
                  <a:prstClr val="black"/>
                </a:solidFill>
              </a:rPr>
              <a:t>нужный уровень посильности</a:t>
            </a:r>
          </a:p>
          <a:p>
            <a:pPr algn="ctr"/>
            <a:r>
              <a:rPr lang="ru-RU" sz="2800" i="1" dirty="0" smtClean="0">
                <a:solidFill>
                  <a:prstClr val="black"/>
                </a:solidFill>
              </a:rPr>
              <a:t> учебного материала</a:t>
            </a:r>
          </a:p>
          <a:p>
            <a:pPr algn="ctr"/>
            <a:r>
              <a:rPr lang="ru-RU" sz="2800" i="1" dirty="0" smtClean="0">
                <a:solidFill>
                  <a:prstClr val="black"/>
                </a:solidFill>
              </a:rPr>
              <a:t> для учеников  - большое искусство. </a:t>
            </a:r>
            <a:endParaRPr lang="ru-RU" i="1" dirty="0"/>
          </a:p>
        </p:txBody>
      </p:sp>
      <p:pic>
        <p:nvPicPr>
          <p:cNvPr id="1026" name="Picture 2" descr="https://www.mediarb.ru/upload/iblock/49f/49f29ee4fcf141eb387ae84fc83141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005" y="2595153"/>
            <a:ext cx="6021977" cy="4014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9157" y="1858577"/>
            <a:ext cx="7768281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Индивидуальный образовательный маршрут (ИОМ)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/>
              <a:t>это форма организации обучения, основанная на принципах </a:t>
            </a:r>
            <a:r>
              <a:rPr lang="ru-RU" i="1" dirty="0" smtClean="0"/>
              <a:t>индивидуализации</a:t>
            </a:r>
            <a:r>
              <a:rPr lang="ru-RU" dirty="0" smtClean="0"/>
              <a:t> и </a:t>
            </a:r>
            <a:r>
              <a:rPr lang="ru-RU" i="1" dirty="0" smtClean="0"/>
              <a:t>вариативности</a:t>
            </a:r>
            <a:r>
              <a:rPr lang="ru-RU" dirty="0" smtClean="0"/>
              <a:t> образовательного процесса, способствующая реализации индивидуальных образовательных потребностей и прав обучающихся на выбор </a:t>
            </a:r>
            <a:r>
              <a:rPr lang="ru-RU" b="1" dirty="0" smtClean="0"/>
              <a:t>образовательного пути </a:t>
            </a:r>
            <a:r>
              <a:rPr lang="ru-RU" dirty="0" smtClean="0"/>
              <a:t>на </a:t>
            </a:r>
            <a:r>
              <a:rPr lang="ru-RU" b="1" dirty="0" smtClean="0"/>
              <a:t>фиксированном этапе обучения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443" y="365126"/>
            <a:ext cx="5936907" cy="1325563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Нормативная база 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13254" y="1400431"/>
          <a:ext cx="7477381" cy="4242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362" name="Picture 2" descr="https://yaizakon.com.ua/wp-content/uploads/2019/03/356-1024x68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8067" y="4042864"/>
            <a:ext cx="4226832" cy="24885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746" y="635799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создания индивидуальных образовательных маршрутов – это обеспечение формирования и реализации образовательных потребностей детей на основе оптимизации и выбора образовательной, психологической и физической нагрузок. 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s://primamedia.gcdn.co/f/big/654/653864.jpg?eb426e97840c273599edd895905e2d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8274" y="2545283"/>
            <a:ext cx="3631475" cy="2723607"/>
          </a:xfrm>
          <a:prstGeom prst="rect">
            <a:avLst/>
          </a:prstGeom>
          <a:noFill/>
        </p:spPr>
      </p:pic>
      <p:pic>
        <p:nvPicPr>
          <p:cNvPr id="14340" name="Picture 4" descr="https://angvremya.ru/uploads/posts/2015-01/thumbs/1421891001_dsc_029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9567" y="3293967"/>
            <a:ext cx="4132670" cy="30785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4296" y="365127"/>
            <a:ext cx="6791053" cy="1124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</a:t>
            </a:r>
            <a:r>
              <a:rPr lang="ru-RU" b="1" dirty="0" smtClean="0">
                <a:solidFill>
                  <a:srgbClr val="7030A0"/>
                </a:solidFill>
              </a:rPr>
              <a:t>Задачи индивидуального       образовательного маршрута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76844" y="1515290"/>
            <a:ext cx="7886700" cy="5068389"/>
          </a:xfrm>
        </p:spPr>
        <p:txBody>
          <a:bodyPr>
            <a:normAutofit fontScale="92500"/>
          </a:bodyPr>
          <a:lstStyle/>
          <a:p>
            <a:pPr marL="514350" indent="-514350">
              <a:buFont typeface="Wingdings" pitchFamily="2" charset="2"/>
              <a:buChar char="ü"/>
            </a:pPr>
            <a:r>
              <a:rPr lang="ru-RU" dirty="0" smtClean="0"/>
              <a:t>Определение ближайших зон развития учащегося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dirty="0" smtClean="0"/>
              <a:t>Преодоление негативных особенностей эмоционально-личностной сферы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dirty="0" smtClean="0"/>
              <a:t>Постепенное повышение мотивации ребенка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dirty="0" smtClean="0"/>
              <a:t>Повышение уровня общего интеллектуального развития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dirty="0" smtClean="0"/>
              <a:t>Корректирование моторных нарушений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dirty="0" smtClean="0"/>
              <a:t>Организация индивидуального щадящего режима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dirty="0" smtClean="0"/>
              <a:t>Организация обучения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dirty="0" smtClean="0"/>
              <a:t>Организация индивидуальных и групповых занятий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Принципы ИОМ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9096" y="2269762"/>
            <a:ext cx="8214904" cy="435133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Принцип опоры на </a:t>
            </a:r>
            <a:r>
              <a:rPr lang="ru-RU" dirty="0" err="1" smtClean="0"/>
              <a:t>обучаемость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Принцип соблюдения интересов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Принцип отказа от усредненного нормирования 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Принцип тесного взаимодействия и согласованности специалистов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Принцип непрерывности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365126"/>
            <a:ext cx="6686550" cy="1325563"/>
          </a:xfrm>
        </p:spPr>
        <p:txBody>
          <a:bodyPr/>
          <a:lstStyle/>
          <a:p>
            <a:r>
              <a:rPr lang="ru-RU" dirty="0" smtClean="0"/>
              <a:t> ИОМ проектируется для: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29730" y="1825625"/>
            <a:ext cx="7801232" cy="435133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обучающихся, находящихся на инвалидности или длительном лечении по причине травмы или заболевания и не имеющих возможности обучаться по обычной классно-урочной системе или педагогически запущенных;</a:t>
            </a:r>
          </a:p>
          <a:p>
            <a:r>
              <a:rPr lang="ru-RU" dirty="0" smtClean="0"/>
              <a:t>обучающихся с ограниченными возможностями здоровья;</a:t>
            </a:r>
          </a:p>
          <a:p>
            <a:r>
              <a:rPr lang="ru-RU" dirty="0" smtClean="0"/>
              <a:t> обучающихся, не имеющих возможность посещать учебные занятия в период спортивных соревнований, творческих конкурсов, особых обстоятельств жизни в семье;</a:t>
            </a:r>
          </a:p>
          <a:p>
            <a:r>
              <a:rPr lang="ru-RU" dirty="0" smtClean="0"/>
              <a:t>обучающихся с повышенными образовательными потребностями и особыми интеллектуальными, творческими, физическими способностями, высоким уровнем развития навыков самообразования;</a:t>
            </a:r>
          </a:p>
          <a:p>
            <a:r>
              <a:rPr lang="ru-RU" dirty="0" smtClean="0"/>
              <a:t>победителей и призеров муниципального, регионального этапов Всероссийской олимпиады школьников в период подготовки к участию в региональном и заключительном этапах интеллектуальных мероприятий.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793" y="365126"/>
            <a:ext cx="719763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Организационно-педагогические условия проектирования ИОМ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1084217" y="1515291"/>
            <a:ext cx="2664823" cy="12279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городская ПМПК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5181601" y="1563189"/>
            <a:ext cx="2708365" cy="1232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Образовательное учреждение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097281" y="3566160"/>
            <a:ext cx="2573383" cy="770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рекомендации</a:t>
            </a:r>
            <a:endParaRPr lang="ru-RU" sz="2800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rot="16200000" flipH="1">
            <a:off x="2031274" y="3193868"/>
            <a:ext cx="653142" cy="13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0800000" flipV="1">
            <a:off x="4794069" y="2586445"/>
            <a:ext cx="587828" cy="470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4114800" y="3095896"/>
            <a:ext cx="1005840" cy="4180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/>
              <a:t>ППк</a:t>
            </a:r>
            <a:endParaRPr lang="ru-RU" sz="2800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 rot="5400000">
            <a:off x="6720840" y="3076303"/>
            <a:ext cx="48332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5525590" y="3370219"/>
            <a:ext cx="334409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СЛУЖБА ПСИХОЛОГО-ПЕДАГОГИЧЕСКОГО И СОЦИАЛЬНОГО  СОПРОВОЖДЕНИЯ </a:t>
            </a:r>
            <a:endParaRPr lang="ru-RU" sz="1600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 rot="5400000">
            <a:off x="4650378" y="3291840"/>
            <a:ext cx="1593669" cy="6008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4676505" y="4545876"/>
            <a:ext cx="3213462" cy="5878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КВАЛИФИЦИРОВАННЫЕ ПЕДАГОГИ</a:t>
            </a:r>
            <a:endParaRPr lang="ru-RU" sz="1600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 rot="5400000">
            <a:off x="3494313" y="3324497"/>
            <a:ext cx="2690953" cy="15283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3566160" y="5551716"/>
            <a:ext cx="3487783" cy="574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МАТЕРИАЛЬНО-ТЕХНИЧЕСКАЯ БАЗА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5342" y="457273"/>
            <a:ext cx="7035114" cy="8623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rgbClr val="7030A0"/>
                </a:solidFill>
              </a:rPr>
              <a:t/>
            </a:r>
            <a:br>
              <a:rPr lang="ru-RU" sz="2200" b="1" dirty="0" smtClean="0">
                <a:solidFill>
                  <a:srgbClr val="7030A0"/>
                </a:solidFill>
              </a:rPr>
            </a:br>
            <a:r>
              <a:rPr lang="ru-RU" sz="2200" b="1" dirty="0" smtClean="0">
                <a:solidFill>
                  <a:srgbClr val="7030A0"/>
                </a:solidFill>
              </a:rPr>
              <a:t/>
            </a:r>
            <a:br>
              <a:rPr lang="ru-RU" sz="2200" b="1" dirty="0" smtClean="0">
                <a:solidFill>
                  <a:srgbClr val="7030A0"/>
                </a:solidFill>
              </a:rPr>
            </a:br>
            <a:r>
              <a:rPr lang="ru-RU" sz="2200" b="1" dirty="0" smtClean="0">
                <a:solidFill>
                  <a:srgbClr val="7030A0"/>
                </a:solidFill>
              </a:rPr>
              <a:t>Этапы </a:t>
            </a:r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разработки и реализации</a:t>
            </a: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rgbClr val="7030A0"/>
                </a:solidFill>
              </a:rPr>
              <a:t>индивидуального образовательного маршрута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5144" y="1540476"/>
          <a:ext cx="7164345" cy="4850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3274</TotalTime>
  <Words>581</Words>
  <Application>Microsoft Office PowerPoint</Application>
  <PresentationFormat>Экран (4:3)</PresentationFormat>
  <Paragraphs>113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Индивидуальный образовательный маршрут</vt:lpstr>
      <vt:lpstr>Слайд 2</vt:lpstr>
      <vt:lpstr>Нормативная база </vt:lpstr>
      <vt:lpstr>Цель создания индивидуальных образовательных маршрутов – это обеспечение формирования и реализации образовательных потребностей детей на основе оптимизации и выбора образовательной, психологической и физической нагрузок. </vt:lpstr>
      <vt:lpstr>     Задачи индивидуального       образовательного маршрута</vt:lpstr>
      <vt:lpstr>Принципы ИОМ</vt:lpstr>
      <vt:lpstr> ИОМ проектируется для:</vt:lpstr>
      <vt:lpstr> Организационно-педагогические условия проектирования ИОМ </vt:lpstr>
      <vt:lpstr>  Этапы разработки и реализации индивидуального образовательного маршрута  </vt:lpstr>
      <vt:lpstr> Разработчики и участники реализации индивидуального образовательного маршрута </vt:lpstr>
      <vt:lpstr>Слайд 11</vt:lpstr>
      <vt:lpstr>Структура индивидуального образовательного маршрута</vt:lpstr>
      <vt:lpstr>Слайд 13</vt:lpstr>
      <vt:lpstr>Индивидуальный образовательный маршрут школьника с УО</vt:lpstr>
      <vt:lpstr>Индивидуальный образовательный маршрут школьника с инвалидностью</vt:lpstr>
      <vt:lpstr>Подведение итогов реализации ИОМ</vt:lpstr>
      <vt:lpstr>Слайд 17</vt:lpstr>
      <vt:lpstr>Слайд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Olga</cp:lastModifiedBy>
  <cp:revision>37</cp:revision>
  <dcterms:created xsi:type="dcterms:W3CDTF">2018-09-04T12:10:47Z</dcterms:created>
  <dcterms:modified xsi:type="dcterms:W3CDTF">2019-12-13T02:44:55Z</dcterms:modified>
</cp:coreProperties>
</file>