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1" r:id="rId2"/>
    <p:sldId id="257" r:id="rId3"/>
    <p:sldId id="302" r:id="rId4"/>
    <p:sldId id="271" r:id="rId5"/>
    <p:sldId id="265" r:id="rId6"/>
    <p:sldId id="258" r:id="rId7"/>
    <p:sldId id="280" r:id="rId8"/>
    <p:sldId id="259" r:id="rId9"/>
    <p:sldId id="260" r:id="rId10"/>
    <p:sldId id="262" r:id="rId11"/>
    <p:sldId id="261" r:id="rId12"/>
    <p:sldId id="272" r:id="rId13"/>
    <p:sldId id="276" r:id="rId14"/>
    <p:sldId id="299" r:id="rId15"/>
    <p:sldId id="277" r:id="rId16"/>
    <p:sldId id="278" r:id="rId17"/>
    <p:sldId id="300" r:id="rId18"/>
    <p:sldId id="301" r:id="rId19"/>
    <p:sldId id="288" r:id="rId20"/>
    <p:sldId id="283" r:id="rId21"/>
    <p:sldId id="289" r:id="rId22"/>
    <p:sldId id="268" r:id="rId23"/>
    <p:sldId id="290" r:id="rId24"/>
    <p:sldId id="269" r:id="rId25"/>
    <p:sldId id="295" r:id="rId26"/>
    <p:sldId id="291" r:id="rId27"/>
    <p:sldId id="294" r:id="rId28"/>
    <p:sldId id="296" r:id="rId29"/>
    <p:sldId id="292" r:id="rId30"/>
    <p:sldId id="297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7" d="100"/>
          <a:sy n="77" d="100"/>
        </p:scale>
        <p:origin x="-168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9D39E-1885-4C6C-B2A6-597CFD7807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0932E3-4684-43A4-B54D-DDA01B6FA60F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Длительное время активности — учащийся работает не эпизодически, а в течение всего учебного процесса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23410-D5FA-40C7-96FD-41EAB7E9B670}" type="parTrans" cxnId="{821DC6CD-CE1B-47C6-B5DB-BE0B5B1864F6}">
      <dgm:prSet/>
      <dgm:spPr/>
      <dgm:t>
        <a:bodyPr/>
        <a:lstStyle/>
        <a:p>
          <a:endParaRPr lang="ru-RU"/>
        </a:p>
      </dgm:t>
    </dgm:pt>
    <dgm:pt modelId="{830E5376-467D-4F14-8218-B433476C8EBD}" type="sibTrans" cxnId="{821DC6CD-CE1B-47C6-B5DB-BE0B5B1864F6}">
      <dgm:prSet/>
      <dgm:spPr/>
      <dgm:t>
        <a:bodyPr/>
        <a:lstStyle/>
        <a:p>
          <a:endParaRPr lang="ru-RU"/>
        </a:p>
      </dgm:t>
    </dgm:pt>
    <dgm:pt modelId="{54EF206E-246E-4B00-8A5F-9280BA7C3E8C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в выработке и поиске решений поставленных задач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2F660-7CA4-4E65-855F-3290D0BD2377}" type="parTrans" cxnId="{3BA29DD0-6DB7-490B-977A-3BCCABBEE388}">
      <dgm:prSet/>
      <dgm:spPr/>
      <dgm:t>
        <a:bodyPr/>
        <a:lstStyle/>
        <a:p>
          <a:endParaRPr lang="ru-RU"/>
        </a:p>
      </dgm:t>
    </dgm:pt>
    <dgm:pt modelId="{3BC2721B-3154-4E1C-BB2E-04582DD35195}" type="sibTrans" cxnId="{3BA29DD0-6DB7-490B-977A-3BCCABBEE388}">
      <dgm:prSet/>
      <dgm:spPr/>
      <dgm:t>
        <a:bodyPr/>
        <a:lstStyle/>
        <a:p>
          <a:endParaRPr lang="ru-RU"/>
        </a:p>
      </dgm:t>
    </dgm:pt>
    <dgm:pt modelId="{0D2EA7B7-D805-4972-90A3-0AB7A2290EB9}">
      <dgm:prSet custT="1"/>
      <dgm:spPr/>
      <dgm:t>
        <a:bodyPr/>
        <a:lstStyle/>
        <a:p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Мотивированность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обучению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957A7-DB9E-41BF-A997-3D85AE7A406E}" type="parTrans" cxnId="{164CE5C4-6E7B-48C4-AE85-C549E827E8D9}">
      <dgm:prSet/>
      <dgm:spPr/>
      <dgm:t>
        <a:bodyPr/>
        <a:lstStyle/>
        <a:p>
          <a:endParaRPr lang="ru-RU"/>
        </a:p>
      </dgm:t>
    </dgm:pt>
    <dgm:pt modelId="{66B5AAFD-B34A-4036-8B44-1CCA75091D7B}" type="sibTrans" cxnId="{164CE5C4-6E7B-48C4-AE85-C549E827E8D9}">
      <dgm:prSet/>
      <dgm:spPr/>
      <dgm:t>
        <a:bodyPr/>
        <a:lstStyle/>
        <a:p>
          <a:endParaRPr lang="ru-RU"/>
        </a:p>
      </dgm:t>
    </dgm:pt>
    <dgm:pt modelId="{4F9F5445-71B8-41A4-B75D-52B91EC64DDC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мышления, причем учащийся вынужден быть активным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A7388-D094-42AA-A8E7-8690DA7F9B07}" type="sibTrans" cxnId="{425A9452-0982-415D-ACA5-6771A50DEE1B}">
      <dgm:prSet/>
      <dgm:spPr/>
      <dgm:t>
        <a:bodyPr/>
        <a:lstStyle/>
        <a:p>
          <a:endParaRPr lang="ru-RU"/>
        </a:p>
      </dgm:t>
    </dgm:pt>
    <dgm:pt modelId="{A0E1D93C-A68C-4644-91DC-26566AE3C946}" type="parTrans" cxnId="{425A9452-0982-415D-ACA5-6771A50DEE1B}">
      <dgm:prSet/>
      <dgm:spPr/>
      <dgm:t>
        <a:bodyPr/>
        <a:lstStyle/>
        <a:p>
          <a:endParaRPr lang="ru-RU"/>
        </a:p>
      </dgm:t>
    </dgm:pt>
    <dgm:pt modelId="{FF3E1001-5DB7-43A6-AADA-D22457CB0094}" type="pres">
      <dgm:prSet presAssocID="{8B29D39E-1885-4C6C-B2A6-597CFD7807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A9F1F13-6560-4F6C-B280-A74EDA2D10D4}" type="pres">
      <dgm:prSet presAssocID="{8B29D39E-1885-4C6C-B2A6-597CFD780784}" presName="Name1" presStyleCnt="0"/>
      <dgm:spPr/>
    </dgm:pt>
    <dgm:pt modelId="{6AE52382-D27C-4D5E-A1E2-87EC5E18435E}" type="pres">
      <dgm:prSet presAssocID="{8B29D39E-1885-4C6C-B2A6-597CFD780784}" presName="cycle" presStyleCnt="0"/>
      <dgm:spPr/>
    </dgm:pt>
    <dgm:pt modelId="{4A1039CA-FF61-42B3-A659-2368CFABA3D9}" type="pres">
      <dgm:prSet presAssocID="{8B29D39E-1885-4C6C-B2A6-597CFD780784}" presName="srcNode" presStyleLbl="node1" presStyleIdx="0" presStyleCnt="4"/>
      <dgm:spPr/>
    </dgm:pt>
    <dgm:pt modelId="{ABFA3887-6AB3-4A56-BEBA-55C1787DBA4B}" type="pres">
      <dgm:prSet presAssocID="{8B29D39E-1885-4C6C-B2A6-597CFD780784}" presName="conn" presStyleLbl="parChTrans1D2" presStyleIdx="0" presStyleCnt="1"/>
      <dgm:spPr/>
      <dgm:t>
        <a:bodyPr/>
        <a:lstStyle/>
        <a:p>
          <a:endParaRPr lang="ru-RU"/>
        </a:p>
      </dgm:t>
    </dgm:pt>
    <dgm:pt modelId="{C133E733-D9DC-45D9-BF4A-1A5BD23F32A3}" type="pres">
      <dgm:prSet presAssocID="{8B29D39E-1885-4C6C-B2A6-597CFD780784}" presName="extraNode" presStyleLbl="node1" presStyleIdx="0" presStyleCnt="4"/>
      <dgm:spPr/>
    </dgm:pt>
    <dgm:pt modelId="{9EC91E46-8C26-4E8B-903C-BF29CB150A54}" type="pres">
      <dgm:prSet presAssocID="{8B29D39E-1885-4C6C-B2A6-597CFD780784}" presName="dstNode" presStyleLbl="node1" presStyleIdx="0" presStyleCnt="4"/>
      <dgm:spPr/>
    </dgm:pt>
    <dgm:pt modelId="{12FA1E96-D488-42C9-8066-5007BF7E9042}" type="pres">
      <dgm:prSet presAssocID="{4F9F5445-71B8-41A4-B75D-52B91EC64DD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FCAB6-47F6-4B5A-B2E5-28F477CFFF8A}" type="pres">
      <dgm:prSet presAssocID="{4F9F5445-71B8-41A4-B75D-52B91EC64DDC}" presName="accent_1" presStyleCnt="0"/>
      <dgm:spPr/>
    </dgm:pt>
    <dgm:pt modelId="{760C3FF8-DD6A-427B-84EE-7860C650373C}" type="pres">
      <dgm:prSet presAssocID="{4F9F5445-71B8-41A4-B75D-52B91EC64DDC}" presName="accentRepeatNode" presStyleLbl="solidFgAcc1" presStyleIdx="0" presStyleCnt="4"/>
      <dgm:spPr/>
    </dgm:pt>
    <dgm:pt modelId="{7F2AC2A4-03DC-45A4-9263-F329E1842B91}" type="pres">
      <dgm:prSet presAssocID="{990932E3-4684-43A4-B54D-DDA01B6FA60F}" presName="text_2" presStyleLbl="node1" presStyleIdx="1" presStyleCnt="4" custScaleY="158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AECC4-60E5-4CBE-AD07-1174A401808D}" type="pres">
      <dgm:prSet presAssocID="{990932E3-4684-43A4-B54D-DDA01B6FA60F}" presName="accent_2" presStyleCnt="0"/>
      <dgm:spPr/>
    </dgm:pt>
    <dgm:pt modelId="{50450609-145B-4F59-BB48-E222F733A1D5}" type="pres">
      <dgm:prSet presAssocID="{990932E3-4684-43A4-B54D-DDA01B6FA60F}" presName="accentRepeatNode" presStyleLbl="solidFgAcc1" presStyleIdx="1" presStyleCnt="4"/>
      <dgm:spPr/>
    </dgm:pt>
    <dgm:pt modelId="{2EB6498D-9199-44BC-BF3C-39CD0B333995}" type="pres">
      <dgm:prSet presAssocID="{54EF206E-246E-4B00-8A5F-9280BA7C3E8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EA6A1-85BF-48B3-8E44-B66ECDD84557}" type="pres">
      <dgm:prSet presAssocID="{54EF206E-246E-4B00-8A5F-9280BA7C3E8C}" presName="accent_3" presStyleCnt="0"/>
      <dgm:spPr/>
    </dgm:pt>
    <dgm:pt modelId="{2E5D2B67-3EA2-44FF-B524-17451E05E00B}" type="pres">
      <dgm:prSet presAssocID="{54EF206E-246E-4B00-8A5F-9280BA7C3E8C}" presName="accentRepeatNode" presStyleLbl="solidFgAcc1" presStyleIdx="2" presStyleCnt="4"/>
      <dgm:spPr/>
    </dgm:pt>
    <dgm:pt modelId="{E870AC30-F121-447C-8947-34CEBA51A8AB}" type="pres">
      <dgm:prSet presAssocID="{0D2EA7B7-D805-4972-90A3-0AB7A2290E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FA5A0-C30A-47D8-8311-72C514FA6665}" type="pres">
      <dgm:prSet presAssocID="{0D2EA7B7-D805-4972-90A3-0AB7A2290EB9}" presName="accent_4" presStyleCnt="0"/>
      <dgm:spPr/>
    </dgm:pt>
    <dgm:pt modelId="{2DB7ABBA-1604-4AAE-9805-27F85FDC60C9}" type="pres">
      <dgm:prSet presAssocID="{0D2EA7B7-D805-4972-90A3-0AB7A2290EB9}" presName="accentRepeatNode" presStyleLbl="solidFgAcc1" presStyleIdx="3" presStyleCnt="4"/>
      <dgm:spPr/>
    </dgm:pt>
  </dgm:ptLst>
  <dgm:cxnLst>
    <dgm:cxn modelId="{9A87DDBF-AA11-41AA-9CC3-DA96EE704E61}" type="presOf" srcId="{8B29D39E-1885-4C6C-B2A6-597CFD780784}" destId="{FF3E1001-5DB7-43A6-AADA-D22457CB0094}" srcOrd="0" destOrd="0" presId="urn:microsoft.com/office/officeart/2008/layout/VerticalCurvedList"/>
    <dgm:cxn modelId="{821DC6CD-CE1B-47C6-B5DB-BE0B5B1864F6}" srcId="{8B29D39E-1885-4C6C-B2A6-597CFD780784}" destId="{990932E3-4684-43A4-B54D-DDA01B6FA60F}" srcOrd="1" destOrd="0" parTransId="{FDE23410-D5FA-40C7-96FD-41EAB7E9B670}" sibTransId="{830E5376-467D-4F14-8218-B433476C8EBD}"/>
    <dgm:cxn modelId="{425A9452-0982-415D-ACA5-6771A50DEE1B}" srcId="{8B29D39E-1885-4C6C-B2A6-597CFD780784}" destId="{4F9F5445-71B8-41A4-B75D-52B91EC64DDC}" srcOrd="0" destOrd="0" parTransId="{A0E1D93C-A68C-4644-91DC-26566AE3C946}" sibTransId="{6BBA7388-D094-42AA-A8E7-8690DA7F9B07}"/>
    <dgm:cxn modelId="{B70D92CE-4CFA-40B8-AE9D-A2512D724BA7}" type="presOf" srcId="{4F9F5445-71B8-41A4-B75D-52B91EC64DDC}" destId="{12FA1E96-D488-42C9-8066-5007BF7E9042}" srcOrd="0" destOrd="0" presId="urn:microsoft.com/office/officeart/2008/layout/VerticalCurvedList"/>
    <dgm:cxn modelId="{F6351D44-2515-417C-8A7D-C7F1FF9A6A41}" type="presOf" srcId="{54EF206E-246E-4B00-8A5F-9280BA7C3E8C}" destId="{2EB6498D-9199-44BC-BF3C-39CD0B333995}" srcOrd="0" destOrd="0" presId="urn:microsoft.com/office/officeart/2008/layout/VerticalCurvedList"/>
    <dgm:cxn modelId="{C7187273-322A-4439-8B8C-9DAB0D83F990}" type="presOf" srcId="{6BBA7388-D094-42AA-A8E7-8690DA7F9B07}" destId="{ABFA3887-6AB3-4A56-BEBA-55C1787DBA4B}" srcOrd="0" destOrd="0" presId="urn:microsoft.com/office/officeart/2008/layout/VerticalCurvedList"/>
    <dgm:cxn modelId="{3BA29DD0-6DB7-490B-977A-3BCCABBEE388}" srcId="{8B29D39E-1885-4C6C-B2A6-597CFD780784}" destId="{54EF206E-246E-4B00-8A5F-9280BA7C3E8C}" srcOrd="2" destOrd="0" parTransId="{FF72F660-7CA4-4E65-855F-3290D0BD2377}" sibTransId="{3BC2721B-3154-4E1C-BB2E-04582DD35195}"/>
    <dgm:cxn modelId="{B9894242-E2EB-467C-9A70-ED50680261D8}" type="presOf" srcId="{990932E3-4684-43A4-B54D-DDA01B6FA60F}" destId="{7F2AC2A4-03DC-45A4-9263-F329E1842B91}" srcOrd="0" destOrd="0" presId="urn:microsoft.com/office/officeart/2008/layout/VerticalCurvedList"/>
    <dgm:cxn modelId="{5746C39A-90AD-49EA-A88B-B72EA577DC35}" type="presOf" srcId="{0D2EA7B7-D805-4972-90A3-0AB7A2290EB9}" destId="{E870AC30-F121-447C-8947-34CEBA51A8AB}" srcOrd="0" destOrd="0" presId="urn:microsoft.com/office/officeart/2008/layout/VerticalCurvedList"/>
    <dgm:cxn modelId="{164CE5C4-6E7B-48C4-AE85-C549E827E8D9}" srcId="{8B29D39E-1885-4C6C-B2A6-597CFD780784}" destId="{0D2EA7B7-D805-4972-90A3-0AB7A2290EB9}" srcOrd="3" destOrd="0" parTransId="{204957A7-DB9E-41BF-A997-3D85AE7A406E}" sibTransId="{66B5AAFD-B34A-4036-8B44-1CCA75091D7B}"/>
    <dgm:cxn modelId="{B1E245D6-DA1B-4F73-8445-3C88DDEDBF89}" type="presParOf" srcId="{FF3E1001-5DB7-43A6-AADA-D22457CB0094}" destId="{4A9F1F13-6560-4F6C-B280-A74EDA2D10D4}" srcOrd="0" destOrd="0" presId="urn:microsoft.com/office/officeart/2008/layout/VerticalCurvedList"/>
    <dgm:cxn modelId="{B89F2F2C-E635-435F-BDAB-6551709BB811}" type="presParOf" srcId="{4A9F1F13-6560-4F6C-B280-A74EDA2D10D4}" destId="{6AE52382-D27C-4D5E-A1E2-87EC5E18435E}" srcOrd="0" destOrd="0" presId="urn:microsoft.com/office/officeart/2008/layout/VerticalCurvedList"/>
    <dgm:cxn modelId="{7C19E517-8214-4053-8981-BCA657C1C2D6}" type="presParOf" srcId="{6AE52382-D27C-4D5E-A1E2-87EC5E18435E}" destId="{4A1039CA-FF61-42B3-A659-2368CFABA3D9}" srcOrd="0" destOrd="0" presId="urn:microsoft.com/office/officeart/2008/layout/VerticalCurvedList"/>
    <dgm:cxn modelId="{51E0913B-AC1D-4CC6-937F-038722DF2DDA}" type="presParOf" srcId="{6AE52382-D27C-4D5E-A1E2-87EC5E18435E}" destId="{ABFA3887-6AB3-4A56-BEBA-55C1787DBA4B}" srcOrd="1" destOrd="0" presId="urn:microsoft.com/office/officeart/2008/layout/VerticalCurvedList"/>
    <dgm:cxn modelId="{A31C4E1C-1A2B-44A1-B456-6F6ED4815085}" type="presParOf" srcId="{6AE52382-D27C-4D5E-A1E2-87EC5E18435E}" destId="{C133E733-D9DC-45D9-BF4A-1A5BD23F32A3}" srcOrd="2" destOrd="0" presId="urn:microsoft.com/office/officeart/2008/layout/VerticalCurvedList"/>
    <dgm:cxn modelId="{E1C3BCC2-59DE-487D-81B5-BC6337325F03}" type="presParOf" srcId="{6AE52382-D27C-4D5E-A1E2-87EC5E18435E}" destId="{9EC91E46-8C26-4E8B-903C-BF29CB150A54}" srcOrd="3" destOrd="0" presId="urn:microsoft.com/office/officeart/2008/layout/VerticalCurvedList"/>
    <dgm:cxn modelId="{1042700A-62E8-45D7-902A-BC1FFD43C82E}" type="presParOf" srcId="{4A9F1F13-6560-4F6C-B280-A74EDA2D10D4}" destId="{12FA1E96-D488-42C9-8066-5007BF7E9042}" srcOrd="1" destOrd="0" presId="urn:microsoft.com/office/officeart/2008/layout/VerticalCurvedList"/>
    <dgm:cxn modelId="{7281A6FC-4A16-4D94-BD0B-F9E64B79CFC9}" type="presParOf" srcId="{4A9F1F13-6560-4F6C-B280-A74EDA2D10D4}" destId="{9A3FCAB6-47F6-4B5A-B2E5-28F477CFFF8A}" srcOrd="2" destOrd="0" presId="urn:microsoft.com/office/officeart/2008/layout/VerticalCurvedList"/>
    <dgm:cxn modelId="{764B8AF4-89EA-46F6-BD83-30BC19E0F1C6}" type="presParOf" srcId="{9A3FCAB6-47F6-4B5A-B2E5-28F477CFFF8A}" destId="{760C3FF8-DD6A-427B-84EE-7860C650373C}" srcOrd="0" destOrd="0" presId="urn:microsoft.com/office/officeart/2008/layout/VerticalCurvedList"/>
    <dgm:cxn modelId="{CF4BC776-0FF5-48DF-BF6B-19660DDF75EB}" type="presParOf" srcId="{4A9F1F13-6560-4F6C-B280-A74EDA2D10D4}" destId="{7F2AC2A4-03DC-45A4-9263-F329E1842B91}" srcOrd="3" destOrd="0" presId="urn:microsoft.com/office/officeart/2008/layout/VerticalCurvedList"/>
    <dgm:cxn modelId="{EC87D8B4-9C9E-44FC-9FAE-D131ED8E7A10}" type="presParOf" srcId="{4A9F1F13-6560-4F6C-B280-A74EDA2D10D4}" destId="{130AECC4-60E5-4CBE-AD07-1174A401808D}" srcOrd="4" destOrd="0" presId="urn:microsoft.com/office/officeart/2008/layout/VerticalCurvedList"/>
    <dgm:cxn modelId="{E5CB3B0F-FAFD-4DA7-863F-7EF506E513A5}" type="presParOf" srcId="{130AECC4-60E5-4CBE-AD07-1174A401808D}" destId="{50450609-145B-4F59-BB48-E222F733A1D5}" srcOrd="0" destOrd="0" presId="urn:microsoft.com/office/officeart/2008/layout/VerticalCurvedList"/>
    <dgm:cxn modelId="{02652324-FF98-4E5C-A355-A8F377CDAC45}" type="presParOf" srcId="{4A9F1F13-6560-4F6C-B280-A74EDA2D10D4}" destId="{2EB6498D-9199-44BC-BF3C-39CD0B333995}" srcOrd="5" destOrd="0" presId="urn:microsoft.com/office/officeart/2008/layout/VerticalCurvedList"/>
    <dgm:cxn modelId="{0F22AA09-18AE-4764-BD0A-B930B3004303}" type="presParOf" srcId="{4A9F1F13-6560-4F6C-B280-A74EDA2D10D4}" destId="{62AEA6A1-85BF-48B3-8E44-B66ECDD84557}" srcOrd="6" destOrd="0" presId="urn:microsoft.com/office/officeart/2008/layout/VerticalCurvedList"/>
    <dgm:cxn modelId="{1EED8EA6-9AFE-42B2-AE14-95DD3AD2189E}" type="presParOf" srcId="{62AEA6A1-85BF-48B3-8E44-B66ECDD84557}" destId="{2E5D2B67-3EA2-44FF-B524-17451E05E00B}" srcOrd="0" destOrd="0" presId="urn:microsoft.com/office/officeart/2008/layout/VerticalCurvedList"/>
    <dgm:cxn modelId="{15EFBFCA-04CB-465B-9867-596A32BAC35F}" type="presParOf" srcId="{4A9F1F13-6560-4F6C-B280-A74EDA2D10D4}" destId="{E870AC30-F121-447C-8947-34CEBA51A8AB}" srcOrd="7" destOrd="0" presId="urn:microsoft.com/office/officeart/2008/layout/VerticalCurvedList"/>
    <dgm:cxn modelId="{73E80F61-020D-4182-8EE6-3A7D66847BB2}" type="presParOf" srcId="{4A9F1F13-6560-4F6C-B280-A74EDA2D10D4}" destId="{B0FFA5A0-C30A-47D8-8311-72C514FA6665}" srcOrd="8" destOrd="0" presId="urn:microsoft.com/office/officeart/2008/layout/VerticalCurvedList"/>
    <dgm:cxn modelId="{9F596756-27A5-4291-A239-582EDD8B56CF}" type="presParOf" srcId="{B0FFA5A0-C30A-47D8-8311-72C514FA6665}" destId="{2DB7ABBA-1604-4AAE-9805-27F85FDC60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F24FA-16D1-483A-85FF-2648A772508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125759-8186-4683-8703-B3420DB997DB}">
      <dgm:prSet phldrT="[Текст]"/>
      <dgm:spPr/>
      <dgm:t>
        <a:bodyPr/>
        <a:lstStyle/>
        <a:p>
          <a:r>
            <a:rPr lang="ru-RU" b="1" dirty="0" smtClean="0"/>
            <a:t>Классификация активных методов обучения</a:t>
          </a:r>
          <a:endParaRPr lang="ru-RU" b="1" dirty="0"/>
        </a:p>
      </dgm:t>
    </dgm:pt>
    <dgm:pt modelId="{20C6D292-2ECD-4DA6-A0C1-A66A41C1C0F4}" type="parTrans" cxnId="{6F7E5405-7BB9-4D03-8098-056531BA0986}">
      <dgm:prSet/>
      <dgm:spPr/>
      <dgm:t>
        <a:bodyPr/>
        <a:lstStyle/>
        <a:p>
          <a:endParaRPr lang="ru-RU"/>
        </a:p>
      </dgm:t>
    </dgm:pt>
    <dgm:pt modelId="{98644FE2-8482-4DE3-9FF7-DB133AD91B4E}" type="sibTrans" cxnId="{6F7E5405-7BB9-4D03-8098-056531BA0986}">
      <dgm:prSet/>
      <dgm:spPr/>
      <dgm:t>
        <a:bodyPr/>
        <a:lstStyle/>
        <a:p>
          <a:endParaRPr lang="ru-RU"/>
        </a:p>
      </dgm:t>
    </dgm:pt>
    <dgm:pt modelId="{6579B78B-8105-4418-8BB9-1103CC1E6EFF}">
      <dgm:prSet phldrT="[Текст]"/>
      <dgm:spPr/>
      <dgm:t>
        <a:bodyPr/>
        <a:lstStyle/>
        <a:p>
          <a:r>
            <a:rPr lang="ru-RU" b="1" dirty="0" smtClean="0"/>
            <a:t>Классификация активных методов обучения</a:t>
          </a:r>
          <a:endParaRPr lang="ru-RU" b="1" dirty="0"/>
        </a:p>
      </dgm:t>
    </dgm:pt>
    <dgm:pt modelId="{EFC7FCEA-852B-4284-896D-05A42A0F9D38}" type="parTrans" cxnId="{2BA536F3-BF69-42BD-A263-7C8B8C04C44B}">
      <dgm:prSet/>
      <dgm:spPr/>
      <dgm:t>
        <a:bodyPr/>
        <a:lstStyle/>
        <a:p>
          <a:endParaRPr lang="ru-RU"/>
        </a:p>
      </dgm:t>
    </dgm:pt>
    <dgm:pt modelId="{1FDEC272-2790-4F08-A8E1-248BBFE4F823}" type="sibTrans" cxnId="{2BA536F3-BF69-42BD-A263-7C8B8C04C44B}">
      <dgm:prSet/>
      <dgm:spPr/>
      <dgm:t>
        <a:bodyPr/>
        <a:lstStyle/>
        <a:p>
          <a:endParaRPr lang="ru-RU"/>
        </a:p>
      </dgm:t>
    </dgm:pt>
    <dgm:pt modelId="{11AA3E13-0D7D-4207-BA6B-00F5D0C3330C}">
      <dgm:prSet/>
      <dgm:spPr/>
      <dgm:t>
        <a:bodyPr/>
        <a:lstStyle/>
        <a:p>
          <a:r>
            <a:rPr lang="ru-RU" dirty="0" smtClean="0"/>
            <a:t>Индивидуальные</a:t>
          </a:r>
          <a:endParaRPr lang="ru-RU" dirty="0"/>
        </a:p>
      </dgm:t>
    </dgm:pt>
    <dgm:pt modelId="{8E913DCE-E988-4165-B8C8-46DA660678EF}" type="parTrans" cxnId="{DE35744C-0D5E-46EF-B06A-E644413B41EA}">
      <dgm:prSet/>
      <dgm:spPr/>
      <dgm:t>
        <a:bodyPr/>
        <a:lstStyle/>
        <a:p>
          <a:endParaRPr lang="ru-RU"/>
        </a:p>
      </dgm:t>
    </dgm:pt>
    <dgm:pt modelId="{D87D5E43-E3E6-4C15-8AF3-3D800BF49C8A}" type="sibTrans" cxnId="{DE35744C-0D5E-46EF-B06A-E644413B41EA}">
      <dgm:prSet/>
      <dgm:spPr/>
      <dgm:t>
        <a:bodyPr/>
        <a:lstStyle/>
        <a:p>
          <a:endParaRPr lang="ru-RU"/>
        </a:p>
      </dgm:t>
    </dgm:pt>
    <dgm:pt modelId="{0836C887-4B6A-4088-A4E1-FC6E3B578FFD}">
      <dgm:prSet/>
      <dgm:spPr/>
      <dgm:t>
        <a:bodyPr/>
        <a:lstStyle/>
        <a:p>
          <a:r>
            <a:rPr lang="ru-RU" dirty="0" smtClean="0"/>
            <a:t>Групповые</a:t>
          </a:r>
          <a:endParaRPr lang="ru-RU" dirty="0"/>
        </a:p>
      </dgm:t>
    </dgm:pt>
    <dgm:pt modelId="{4C439EC2-8A30-4B2E-A66B-1F1A59928878}" type="parTrans" cxnId="{B1519B91-68DA-4884-8021-3E974D082BD4}">
      <dgm:prSet/>
      <dgm:spPr/>
      <dgm:t>
        <a:bodyPr/>
        <a:lstStyle/>
        <a:p>
          <a:endParaRPr lang="ru-RU"/>
        </a:p>
      </dgm:t>
    </dgm:pt>
    <dgm:pt modelId="{213110F9-D2E6-4A02-BFF9-A55DAEC66E57}" type="sibTrans" cxnId="{B1519B91-68DA-4884-8021-3E974D082BD4}">
      <dgm:prSet/>
      <dgm:spPr/>
      <dgm:t>
        <a:bodyPr/>
        <a:lstStyle/>
        <a:p>
          <a:endParaRPr lang="ru-RU"/>
        </a:p>
      </dgm:t>
    </dgm:pt>
    <dgm:pt modelId="{159F6EBD-C0DB-4A4E-BC11-25EDCA90D978}">
      <dgm:prSet/>
      <dgm:spPr/>
      <dgm:t>
        <a:bodyPr/>
        <a:lstStyle/>
        <a:p>
          <a:r>
            <a:rPr lang="ru-RU" dirty="0" smtClean="0"/>
            <a:t>Дискуссионные</a:t>
          </a:r>
          <a:endParaRPr lang="ru-RU" dirty="0"/>
        </a:p>
      </dgm:t>
    </dgm:pt>
    <dgm:pt modelId="{5271041F-623F-454C-9DF2-17E6F5002312}" type="parTrans" cxnId="{36F6ACB1-1111-4AEC-8406-59B617E1B9DF}">
      <dgm:prSet/>
      <dgm:spPr/>
      <dgm:t>
        <a:bodyPr/>
        <a:lstStyle/>
        <a:p>
          <a:endParaRPr lang="ru-RU"/>
        </a:p>
      </dgm:t>
    </dgm:pt>
    <dgm:pt modelId="{4C6009D7-FC00-4E39-A1E0-539876DCF357}" type="sibTrans" cxnId="{36F6ACB1-1111-4AEC-8406-59B617E1B9DF}">
      <dgm:prSet/>
      <dgm:spPr/>
      <dgm:t>
        <a:bodyPr/>
        <a:lstStyle/>
        <a:p>
          <a:endParaRPr lang="ru-RU"/>
        </a:p>
      </dgm:t>
    </dgm:pt>
    <dgm:pt modelId="{3E20E8AC-358B-40D7-A804-B53491EE5B42}">
      <dgm:prSet/>
      <dgm:spPr/>
      <dgm:t>
        <a:bodyPr/>
        <a:lstStyle/>
        <a:p>
          <a:r>
            <a:rPr lang="ru-RU" smtClean="0"/>
            <a:t>Игровые</a:t>
          </a:r>
          <a:endParaRPr lang="ru-RU"/>
        </a:p>
      </dgm:t>
    </dgm:pt>
    <dgm:pt modelId="{E0EC0FF6-F4E1-4873-9448-65908FEAF83F}" type="parTrans" cxnId="{7EDB83A0-927E-4AA8-848E-4A6A6ADA65FC}">
      <dgm:prSet/>
      <dgm:spPr/>
      <dgm:t>
        <a:bodyPr/>
        <a:lstStyle/>
        <a:p>
          <a:endParaRPr lang="ru-RU"/>
        </a:p>
      </dgm:t>
    </dgm:pt>
    <dgm:pt modelId="{995B94DA-8B99-41DF-AEF8-CE4AAAFAA787}" type="sibTrans" cxnId="{7EDB83A0-927E-4AA8-848E-4A6A6ADA65FC}">
      <dgm:prSet/>
      <dgm:spPr/>
      <dgm:t>
        <a:bodyPr/>
        <a:lstStyle/>
        <a:p>
          <a:endParaRPr lang="ru-RU"/>
        </a:p>
      </dgm:t>
    </dgm:pt>
    <dgm:pt modelId="{7DD6C18F-17CE-489C-A959-D2987FFF356E}">
      <dgm:prSet/>
      <dgm:spPr/>
      <dgm:t>
        <a:bodyPr/>
        <a:lstStyle/>
        <a:p>
          <a:r>
            <a:rPr lang="ru-RU" smtClean="0"/>
            <a:t>Тренинговые</a:t>
          </a:r>
          <a:endParaRPr lang="ru-RU"/>
        </a:p>
      </dgm:t>
    </dgm:pt>
    <dgm:pt modelId="{477431E9-ACC4-46FF-96A7-75F311B02C0C}" type="parTrans" cxnId="{E7061E10-B43C-499B-B3B5-67908652BB42}">
      <dgm:prSet/>
      <dgm:spPr/>
      <dgm:t>
        <a:bodyPr/>
        <a:lstStyle/>
        <a:p>
          <a:endParaRPr lang="ru-RU"/>
        </a:p>
      </dgm:t>
    </dgm:pt>
    <dgm:pt modelId="{EB0A416F-86E1-4D08-81D9-61AA94F68A37}" type="sibTrans" cxnId="{E7061E10-B43C-499B-B3B5-67908652BB42}">
      <dgm:prSet/>
      <dgm:spPr/>
      <dgm:t>
        <a:bodyPr/>
        <a:lstStyle/>
        <a:p>
          <a:endParaRPr lang="ru-RU"/>
        </a:p>
      </dgm:t>
    </dgm:pt>
    <dgm:pt modelId="{1CBB0167-E70E-43D9-B8C8-72A8BFE5E20B}">
      <dgm:prSet/>
      <dgm:spPr/>
      <dgm:t>
        <a:bodyPr/>
        <a:lstStyle/>
        <a:p>
          <a:r>
            <a:rPr lang="ru-RU" dirty="0" smtClean="0"/>
            <a:t>Рейтинговые</a:t>
          </a:r>
          <a:endParaRPr lang="ru-RU" dirty="0"/>
        </a:p>
      </dgm:t>
    </dgm:pt>
    <dgm:pt modelId="{2F774CE7-F15A-4B4F-BE54-28BBEFECFE19}" type="parTrans" cxnId="{ADCC67C2-6B0D-439B-8735-177AD0F3A9F2}">
      <dgm:prSet/>
      <dgm:spPr/>
      <dgm:t>
        <a:bodyPr/>
        <a:lstStyle/>
        <a:p>
          <a:endParaRPr lang="ru-RU"/>
        </a:p>
      </dgm:t>
    </dgm:pt>
    <dgm:pt modelId="{5F73257F-03FD-4708-960A-6274C06BF5A7}" type="sibTrans" cxnId="{ADCC67C2-6B0D-439B-8735-177AD0F3A9F2}">
      <dgm:prSet/>
      <dgm:spPr/>
      <dgm:t>
        <a:bodyPr/>
        <a:lstStyle/>
        <a:p>
          <a:endParaRPr lang="ru-RU"/>
        </a:p>
      </dgm:t>
    </dgm:pt>
    <dgm:pt modelId="{7C378DB7-8381-495C-A6C6-87E8065139B7}" type="pres">
      <dgm:prSet presAssocID="{A00F24FA-16D1-483A-85FF-2648A77250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C97B10-E425-4DF8-9D3A-C07297CA4B41}" type="pres">
      <dgm:prSet presAssocID="{2A125759-8186-4683-8703-B3420DB997DB}" presName="root" presStyleCnt="0"/>
      <dgm:spPr/>
    </dgm:pt>
    <dgm:pt modelId="{BF24E285-6381-4368-86D1-C24E1290B520}" type="pres">
      <dgm:prSet presAssocID="{2A125759-8186-4683-8703-B3420DB997DB}" presName="rootComposite" presStyleCnt="0"/>
      <dgm:spPr/>
    </dgm:pt>
    <dgm:pt modelId="{09F97676-7EFB-4D0A-8E5E-87C06465B18A}" type="pres">
      <dgm:prSet presAssocID="{2A125759-8186-4683-8703-B3420DB997DB}" presName="rootText" presStyleLbl="node1" presStyleIdx="0" presStyleCnt="2" custScaleX="263393" custLinFactNeighborX="-67934" custLinFactNeighborY="-36079"/>
      <dgm:spPr/>
      <dgm:t>
        <a:bodyPr/>
        <a:lstStyle/>
        <a:p>
          <a:endParaRPr lang="ru-RU"/>
        </a:p>
      </dgm:t>
    </dgm:pt>
    <dgm:pt modelId="{D23289B4-597D-4031-B912-CEF750C9C514}" type="pres">
      <dgm:prSet presAssocID="{2A125759-8186-4683-8703-B3420DB997DB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3B110E-B1B3-46E5-BA69-5C89F1ADE6C7}" type="pres">
      <dgm:prSet presAssocID="{2A125759-8186-4683-8703-B3420DB997DB}" presName="childShape" presStyleCnt="0"/>
      <dgm:spPr/>
    </dgm:pt>
    <dgm:pt modelId="{458328FE-BDAE-43CC-8966-B368D1FD5DAE}" type="pres">
      <dgm:prSet presAssocID="{8E913DCE-E988-4165-B8C8-46DA660678E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4399478-4D38-409D-888A-1AEA019D781E}" type="pres">
      <dgm:prSet presAssocID="{11AA3E13-0D7D-4207-BA6B-00F5D0C3330C}" presName="childText" presStyleLbl="bgAcc1" presStyleIdx="0" presStyleCnt="6" custScaleX="28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6B0B1-F8E9-4D30-8CED-F6BC2AD75071}" type="pres">
      <dgm:prSet presAssocID="{4C439EC2-8A30-4B2E-A66B-1F1A59928878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92BF822-C61C-41CA-9226-5C4A2C69D879}" type="pres">
      <dgm:prSet presAssocID="{0836C887-4B6A-4088-A4E1-FC6E3B578FFD}" presName="childText" presStyleLbl="bgAcc1" presStyleIdx="1" presStyleCnt="6" custScaleX="282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29E7A-9AF1-47F3-B6BB-72B156D8E84E}" type="pres">
      <dgm:prSet presAssocID="{6579B78B-8105-4418-8BB9-1103CC1E6EFF}" presName="root" presStyleCnt="0"/>
      <dgm:spPr/>
    </dgm:pt>
    <dgm:pt modelId="{E2A0DDA4-0956-4424-AB9C-33D7D6CAAC01}" type="pres">
      <dgm:prSet presAssocID="{6579B78B-8105-4418-8BB9-1103CC1E6EFF}" presName="rootComposite" presStyleCnt="0"/>
      <dgm:spPr/>
    </dgm:pt>
    <dgm:pt modelId="{2ECCA034-22C3-4BCE-B9A3-4AF5DEEABD75}" type="pres">
      <dgm:prSet presAssocID="{6579B78B-8105-4418-8BB9-1103CC1E6EFF}" presName="rootText" presStyleLbl="node1" presStyleIdx="1" presStyleCnt="2" custScaleX="240733" custLinFactNeighborX="1047" custLinFactNeighborY="-23703"/>
      <dgm:spPr/>
      <dgm:t>
        <a:bodyPr/>
        <a:lstStyle/>
        <a:p>
          <a:endParaRPr lang="ru-RU"/>
        </a:p>
      </dgm:t>
    </dgm:pt>
    <dgm:pt modelId="{E8CA308F-C6E4-445E-ABDC-A9EEE0B6AB95}" type="pres">
      <dgm:prSet presAssocID="{6579B78B-8105-4418-8BB9-1103CC1E6EFF}" presName="rootConnector" presStyleLbl="node1" presStyleIdx="1" presStyleCnt="2"/>
      <dgm:spPr/>
      <dgm:t>
        <a:bodyPr/>
        <a:lstStyle/>
        <a:p>
          <a:endParaRPr lang="ru-RU"/>
        </a:p>
      </dgm:t>
    </dgm:pt>
    <dgm:pt modelId="{8ACA9333-55F7-4552-9CC9-6B1D62730F82}" type="pres">
      <dgm:prSet presAssocID="{6579B78B-8105-4418-8BB9-1103CC1E6EFF}" presName="childShape" presStyleCnt="0"/>
      <dgm:spPr/>
    </dgm:pt>
    <dgm:pt modelId="{0CD6D0E8-10D1-4DAB-9B96-27A1AE24D509}" type="pres">
      <dgm:prSet presAssocID="{E0EC0FF6-F4E1-4873-9448-65908FEAF83F}" presName="Name13" presStyleLbl="parChTrans1D2" presStyleIdx="2" presStyleCnt="6"/>
      <dgm:spPr/>
      <dgm:t>
        <a:bodyPr/>
        <a:lstStyle/>
        <a:p>
          <a:endParaRPr lang="ru-RU"/>
        </a:p>
      </dgm:t>
    </dgm:pt>
    <dgm:pt modelId="{E77B0968-D46A-432A-850D-8701A6FFA53B}" type="pres">
      <dgm:prSet presAssocID="{3E20E8AC-358B-40D7-A804-B53491EE5B42}" presName="childText" presStyleLbl="bgAcc1" presStyleIdx="2" presStyleCnt="6" custScaleX="240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B9B4A-1CBD-40CF-97B6-241D286B0DBC}" type="pres">
      <dgm:prSet presAssocID="{5271041F-623F-454C-9DF2-17E6F500231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F7B6936-4860-44BE-B8C8-AC288A757532}" type="pres">
      <dgm:prSet presAssocID="{159F6EBD-C0DB-4A4E-BC11-25EDCA90D978}" presName="childText" presStyleLbl="bgAcc1" presStyleIdx="3" presStyleCnt="6" custScaleX="24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BF831-4E60-4473-A9BD-BF4375127468}" type="pres">
      <dgm:prSet presAssocID="{2F774CE7-F15A-4B4F-BE54-28BBEFECFE19}" presName="Name13" presStyleLbl="parChTrans1D2" presStyleIdx="4" presStyleCnt="6"/>
      <dgm:spPr/>
      <dgm:t>
        <a:bodyPr/>
        <a:lstStyle/>
        <a:p>
          <a:endParaRPr lang="ru-RU"/>
        </a:p>
      </dgm:t>
    </dgm:pt>
    <dgm:pt modelId="{680093EE-A6B4-4638-AE3C-A32A401BB0C7}" type="pres">
      <dgm:prSet presAssocID="{1CBB0167-E70E-43D9-B8C8-72A8BFE5E20B}" presName="childText" presStyleLbl="bgAcc1" presStyleIdx="4" presStyleCnt="6" custScaleX="238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D4627-682B-4394-A239-B72E514C1791}" type="pres">
      <dgm:prSet presAssocID="{477431E9-ACC4-46FF-96A7-75F311B02C0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E7D0A4BC-FA39-4749-B9C1-A46A75CF0CE7}" type="pres">
      <dgm:prSet presAssocID="{7DD6C18F-17CE-489C-A959-D2987FFF356E}" presName="childText" presStyleLbl="bgAcc1" presStyleIdx="5" presStyleCnt="6" custScaleX="238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D0104-20CF-4F2F-B5D3-F3EBEB2F4DC5}" type="presOf" srcId="{11AA3E13-0D7D-4207-BA6B-00F5D0C3330C}" destId="{F4399478-4D38-409D-888A-1AEA019D781E}" srcOrd="0" destOrd="0" presId="urn:microsoft.com/office/officeart/2005/8/layout/hierarchy3"/>
    <dgm:cxn modelId="{4001BD21-2296-44A1-884C-20876953DD1F}" type="presOf" srcId="{477431E9-ACC4-46FF-96A7-75F311B02C0C}" destId="{2DBD4627-682B-4394-A239-B72E514C1791}" srcOrd="0" destOrd="0" presId="urn:microsoft.com/office/officeart/2005/8/layout/hierarchy3"/>
    <dgm:cxn modelId="{36F6ACB1-1111-4AEC-8406-59B617E1B9DF}" srcId="{6579B78B-8105-4418-8BB9-1103CC1E6EFF}" destId="{159F6EBD-C0DB-4A4E-BC11-25EDCA90D978}" srcOrd="1" destOrd="0" parTransId="{5271041F-623F-454C-9DF2-17E6F5002312}" sibTransId="{4C6009D7-FC00-4E39-A1E0-539876DCF357}"/>
    <dgm:cxn modelId="{81BB217E-7315-439F-8DF9-E86681168BF8}" type="presOf" srcId="{5271041F-623F-454C-9DF2-17E6F5002312}" destId="{252B9B4A-1CBD-40CF-97B6-241D286B0DBC}" srcOrd="0" destOrd="0" presId="urn:microsoft.com/office/officeart/2005/8/layout/hierarchy3"/>
    <dgm:cxn modelId="{D0E2628D-BA9A-4662-BDE1-7D111A98A689}" type="presOf" srcId="{A00F24FA-16D1-483A-85FF-2648A772508D}" destId="{7C378DB7-8381-495C-A6C6-87E8065139B7}" srcOrd="0" destOrd="0" presId="urn:microsoft.com/office/officeart/2005/8/layout/hierarchy3"/>
    <dgm:cxn modelId="{66A32C96-7524-4C61-931D-478193A19BAF}" type="presOf" srcId="{159F6EBD-C0DB-4A4E-BC11-25EDCA90D978}" destId="{0F7B6936-4860-44BE-B8C8-AC288A757532}" srcOrd="0" destOrd="0" presId="urn:microsoft.com/office/officeart/2005/8/layout/hierarchy3"/>
    <dgm:cxn modelId="{0139131F-5EC3-41B0-8CB4-090E361012EB}" type="presOf" srcId="{3E20E8AC-358B-40D7-A804-B53491EE5B42}" destId="{E77B0968-D46A-432A-850D-8701A6FFA53B}" srcOrd="0" destOrd="0" presId="urn:microsoft.com/office/officeart/2005/8/layout/hierarchy3"/>
    <dgm:cxn modelId="{0738BDF9-B07C-422E-8F0D-BC666BBC076B}" type="presOf" srcId="{6579B78B-8105-4418-8BB9-1103CC1E6EFF}" destId="{E8CA308F-C6E4-445E-ABDC-A9EEE0B6AB95}" srcOrd="1" destOrd="0" presId="urn:microsoft.com/office/officeart/2005/8/layout/hierarchy3"/>
    <dgm:cxn modelId="{E2654828-2645-4FF6-A445-E246882BF4DF}" type="presOf" srcId="{7DD6C18F-17CE-489C-A959-D2987FFF356E}" destId="{E7D0A4BC-FA39-4749-B9C1-A46A75CF0CE7}" srcOrd="0" destOrd="0" presId="urn:microsoft.com/office/officeart/2005/8/layout/hierarchy3"/>
    <dgm:cxn modelId="{41FC1BDC-5AD5-41D0-856A-F2CF7B7F2D40}" type="presOf" srcId="{2A125759-8186-4683-8703-B3420DB997DB}" destId="{09F97676-7EFB-4D0A-8E5E-87C06465B18A}" srcOrd="0" destOrd="0" presId="urn:microsoft.com/office/officeart/2005/8/layout/hierarchy3"/>
    <dgm:cxn modelId="{6F7E5405-7BB9-4D03-8098-056531BA0986}" srcId="{A00F24FA-16D1-483A-85FF-2648A772508D}" destId="{2A125759-8186-4683-8703-B3420DB997DB}" srcOrd="0" destOrd="0" parTransId="{20C6D292-2ECD-4DA6-A0C1-A66A41C1C0F4}" sibTransId="{98644FE2-8482-4DE3-9FF7-DB133AD91B4E}"/>
    <dgm:cxn modelId="{2BA536F3-BF69-42BD-A263-7C8B8C04C44B}" srcId="{A00F24FA-16D1-483A-85FF-2648A772508D}" destId="{6579B78B-8105-4418-8BB9-1103CC1E6EFF}" srcOrd="1" destOrd="0" parTransId="{EFC7FCEA-852B-4284-896D-05A42A0F9D38}" sibTransId="{1FDEC272-2790-4F08-A8E1-248BBFE4F823}"/>
    <dgm:cxn modelId="{00956479-A8FC-4010-8B85-B57FB9B0E022}" type="presOf" srcId="{6579B78B-8105-4418-8BB9-1103CC1E6EFF}" destId="{2ECCA034-22C3-4BCE-B9A3-4AF5DEEABD75}" srcOrd="0" destOrd="0" presId="urn:microsoft.com/office/officeart/2005/8/layout/hierarchy3"/>
    <dgm:cxn modelId="{9CF6232E-D63B-419D-85AC-3F7E51C9E7AD}" type="presOf" srcId="{E0EC0FF6-F4E1-4873-9448-65908FEAF83F}" destId="{0CD6D0E8-10D1-4DAB-9B96-27A1AE24D509}" srcOrd="0" destOrd="0" presId="urn:microsoft.com/office/officeart/2005/8/layout/hierarchy3"/>
    <dgm:cxn modelId="{B27914BE-E0D5-4EB7-A34B-11AB2500BDAB}" type="presOf" srcId="{1CBB0167-E70E-43D9-B8C8-72A8BFE5E20B}" destId="{680093EE-A6B4-4638-AE3C-A32A401BB0C7}" srcOrd="0" destOrd="0" presId="urn:microsoft.com/office/officeart/2005/8/layout/hierarchy3"/>
    <dgm:cxn modelId="{BEDD8F04-19F4-41EC-8CFE-6E79D097F810}" type="presOf" srcId="{0836C887-4B6A-4088-A4E1-FC6E3B578FFD}" destId="{692BF822-C61C-41CA-9226-5C4A2C69D879}" srcOrd="0" destOrd="0" presId="urn:microsoft.com/office/officeart/2005/8/layout/hierarchy3"/>
    <dgm:cxn modelId="{E2A2418E-DE87-4CC0-A3CB-93116603B4AC}" type="presOf" srcId="{2A125759-8186-4683-8703-B3420DB997DB}" destId="{D23289B4-597D-4031-B912-CEF750C9C514}" srcOrd="1" destOrd="0" presId="urn:microsoft.com/office/officeart/2005/8/layout/hierarchy3"/>
    <dgm:cxn modelId="{DE35744C-0D5E-46EF-B06A-E644413B41EA}" srcId="{2A125759-8186-4683-8703-B3420DB997DB}" destId="{11AA3E13-0D7D-4207-BA6B-00F5D0C3330C}" srcOrd="0" destOrd="0" parTransId="{8E913DCE-E988-4165-B8C8-46DA660678EF}" sibTransId="{D87D5E43-E3E6-4C15-8AF3-3D800BF49C8A}"/>
    <dgm:cxn modelId="{ADCC67C2-6B0D-439B-8735-177AD0F3A9F2}" srcId="{6579B78B-8105-4418-8BB9-1103CC1E6EFF}" destId="{1CBB0167-E70E-43D9-B8C8-72A8BFE5E20B}" srcOrd="2" destOrd="0" parTransId="{2F774CE7-F15A-4B4F-BE54-28BBEFECFE19}" sibTransId="{5F73257F-03FD-4708-960A-6274C06BF5A7}"/>
    <dgm:cxn modelId="{1AE335B9-E0C4-4ED7-89EC-BDD14B11F59D}" type="presOf" srcId="{4C439EC2-8A30-4B2E-A66B-1F1A59928878}" destId="{83D6B0B1-F8E9-4D30-8CED-F6BC2AD75071}" srcOrd="0" destOrd="0" presId="urn:microsoft.com/office/officeart/2005/8/layout/hierarchy3"/>
    <dgm:cxn modelId="{B1519B91-68DA-4884-8021-3E974D082BD4}" srcId="{2A125759-8186-4683-8703-B3420DB997DB}" destId="{0836C887-4B6A-4088-A4E1-FC6E3B578FFD}" srcOrd="1" destOrd="0" parTransId="{4C439EC2-8A30-4B2E-A66B-1F1A59928878}" sibTransId="{213110F9-D2E6-4A02-BFF9-A55DAEC66E57}"/>
    <dgm:cxn modelId="{E7061E10-B43C-499B-B3B5-67908652BB42}" srcId="{6579B78B-8105-4418-8BB9-1103CC1E6EFF}" destId="{7DD6C18F-17CE-489C-A959-D2987FFF356E}" srcOrd="3" destOrd="0" parTransId="{477431E9-ACC4-46FF-96A7-75F311B02C0C}" sibTransId="{EB0A416F-86E1-4D08-81D9-61AA94F68A37}"/>
    <dgm:cxn modelId="{7EDB83A0-927E-4AA8-848E-4A6A6ADA65FC}" srcId="{6579B78B-8105-4418-8BB9-1103CC1E6EFF}" destId="{3E20E8AC-358B-40D7-A804-B53491EE5B42}" srcOrd="0" destOrd="0" parTransId="{E0EC0FF6-F4E1-4873-9448-65908FEAF83F}" sibTransId="{995B94DA-8B99-41DF-AEF8-CE4AAAFAA787}"/>
    <dgm:cxn modelId="{EC1BE9BD-D609-42EE-A9DE-74E78F22452A}" type="presOf" srcId="{8E913DCE-E988-4165-B8C8-46DA660678EF}" destId="{458328FE-BDAE-43CC-8966-B368D1FD5DAE}" srcOrd="0" destOrd="0" presId="urn:microsoft.com/office/officeart/2005/8/layout/hierarchy3"/>
    <dgm:cxn modelId="{240CFFAE-E8EE-431A-A207-B9F7CC229AB8}" type="presOf" srcId="{2F774CE7-F15A-4B4F-BE54-28BBEFECFE19}" destId="{403BF831-4E60-4473-A9BD-BF4375127468}" srcOrd="0" destOrd="0" presId="urn:microsoft.com/office/officeart/2005/8/layout/hierarchy3"/>
    <dgm:cxn modelId="{4CF27E0B-01AE-4B63-BD1B-EFC5E0BC9E73}" type="presParOf" srcId="{7C378DB7-8381-495C-A6C6-87E8065139B7}" destId="{14C97B10-E425-4DF8-9D3A-C07297CA4B41}" srcOrd="0" destOrd="0" presId="urn:microsoft.com/office/officeart/2005/8/layout/hierarchy3"/>
    <dgm:cxn modelId="{29D7183C-1117-4D96-9FF1-B08C9B13CDBD}" type="presParOf" srcId="{14C97B10-E425-4DF8-9D3A-C07297CA4B41}" destId="{BF24E285-6381-4368-86D1-C24E1290B520}" srcOrd="0" destOrd="0" presId="urn:microsoft.com/office/officeart/2005/8/layout/hierarchy3"/>
    <dgm:cxn modelId="{67C6787A-D2D4-487E-9062-59F2F61F0664}" type="presParOf" srcId="{BF24E285-6381-4368-86D1-C24E1290B520}" destId="{09F97676-7EFB-4D0A-8E5E-87C06465B18A}" srcOrd="0" destOrd="0" presId="urn:microsoft.com/office/officeart/2005/8/layout/hierarchy3"/>
    <dgm:cxn modelId="{0F8E9136-F6E8-4EF1-BDFF-4DCFBF3B5F5A}" type="presParOf" srcId="{BF24E285-6381-4368-86D1-C24E1290B520}" destId="{D23289B4-597D-4031-B912-CEF750C9C514}" srcOrd="1" destOrd="0" presId="urn:microsoft.com/office/officeart/2005/8/layout/hierarchy3"/>
    <dgm:cxn modelId="{5FEFC855-C0AB-4E8C-93BA-0E2A1B585535}" type="presParOf" srcId="{14C97B10-E425-4DF8-9D3A-C07297CA4B41}" destId="{153B110E-B1B3-46E5-BA69-5C89F1ADE6C7}" srcOrd="1" destOrd="0" presId="urn:microsoft.com/office/officeart/2005/8/layout/hierarchy3"/>
    <dgm:cxn modelId="{430E18BB-2DFB-4404-8B11-78A14F3AA83F}" type="presParOf" srcId="{153B110E-B1B3-46E5-BA69-5C89F1ADE6C7}" destId="{458328FE-BDAE-43CC-8966-B368D1FD5DAE}" srcOrd="0" destOrd="0" presId="urn:microsoft.com/office/officeart/2005/8/layout/hierarchy3"/>
    <dgm:cxn modelId="{AB81E2E8-ADCF-420B-9BFB-E7A65D3ABF60}" type="presParOf" srcId="{153B110E-B1B3-46E5-BA69-5C89F1ADE6C7}" destId="{F4399478-4D38-409D-888A-1AEA019D781E}" srcOrd="1" destOrd="0" presId="urn:microsoft.com/office/officeart/2005/8/layout/hierarchy3"/>
    <dgm:cxn modelId="{47796FA9-DB90-48D7-B0AE-7E7C0BD00601}" type="presParOf" srcId="{153B110E-B1B3-46E5-BA69-5C89F1ADE6C7}" destId="{83D6B0B1-F8E9-4D30-8CED-F6BC2AD75071}" srcOrd="2" destOrd="0" presId="urn:microsoft.com/office/officeart/2005/8/layout/hierarchy3"/>
    <dgm:cxn modelId="{13481310-480A-48C9-93B0-C6796DE44C3E}" type="presParOf" srcId="{153B110E-B1B3-46E5-BA69-5C89F1ADE6C7}" destId="{692BF822-C61C-41CA-9226-5C4A2C69D879}" srcOrd="3" destOrd="0" presId="urn:microsoft.com/office/officeart/2005/8/layout/hierarchy3"/>
    <dgm:cxn modelId="{50E1DBD7-8146-4259-A998-5417206CE425}" type="presParOf" srcId="{7C378DB7-8381-495C-A6C6-87E8065139B7}" destId="{57829E7A-9AF1-47F3-B6BB-72B156D8E84E}" srcOrd="1" destOrd="0" presId="urn:microsoft.com/office/officeart/2005/8/layout/hierarchy3"/>
    <dgm:cxn modelId="{F6E66D12-12BC-4717-B5B7-7629F08129E4}" type="presParOf" srcId="{57829E7A-9AF1-47F3-B6BB-72B156D8E84E}" destId="{E2A0DDA4-0956-4424-AB9C-33D7D6CAAC01}" srcOrd="0" destOrd="0" presId="urn:microsoft.com/office/officeart/2005/8/layout/hierarchy3"/>
    <dgm:cxn modelId="{99DDD40A-5EA6-4F1B-8CD2-32219734CFFC}" type="presParOf" srcId="{E2A0DDA4-0956-4424-AB9C-33D7D6CAAC01}" destId="{2ECCA034-22C3-4BCE-B9A3-4AF5DEEABD75}" srcOrd="0" destOrd="0" presId="urn:microsoft.com/office/officeart/2005/8/layout/hierarchy3"/>
    <dgm:cxn modelId="{F46F0743-3028-48A8-A668-32F69626CF40}" type="presParOf" srcId="{E2A0DDA4-0956-4424-AB9C-33D7D6CAAC01}" destId="{E8CA308F-C6E4-445E-ABDC-A9EEE0B6AB95}" srcOrd="1" destOrd="0" presId="urn:microsoft.com/office/officeart/2005/8/layout/hierarchy3"/>
    <dgm:cxn modelId="{C7C22F52-53D7-4FE4-8ED2-ACF8375B18B7}" type="presParOf" srcId="{57829E7A-9AF1-47F3-B6BB-72B156D8E84E}" destId="{8ACA9333-55F7-4552-9CC9-6B1D62730F82}" srcOrd="1" destOrd="0" presId="urn:microsoft.com/office/officeart/2005/8/layout/hierarchy3"/>
    <dgm:cxn modelId="{F91A9FDF-EB78-4E99-A0EC-4F831813EA67}" type="presParOf" srcId="{8ACA9333-55F7-4552-9CC9-6B1D62730F82}" destId="{0CD6D0E8-10D1-4DAB-9B96-27A1AE24D509}" srcOrd="0" destOrd="0" presId="urn:microsoft.com/office/officeart/2005/8/layout/hierarchy3"/>
    <dgm:cxn modelId="{C4329C92-B70E-4B54-905F-1EA860D7FECC}" type="presParOf" srcId="{8ACA9333-55F7-4552-9CC9-6B1D62730F82}" destId="{E77B0968-D46A-432A-850D-8701A6FFA53B}" srcOrd="1" destOrd="0" presId="urn:microsoft.com/office/officeart/2005/8/layout/hierarchy3"/>
    <dgm:cxn modelId="{90462911-10DD-4712-A5B4-694BC56FF67E}" type="presParOf" srcId="{8ACA9333-55F7-4552-9CC9-6B1D62730F82}" destId="{252B9B4A-1CBD-40CF-97B6-241D286B0DBC}" srcOrd="2" destOrd="0" presId="urn:microsoft.com/office/officeart/2005/8/layout/hierarchy3"/>
    <dgm:cxn modelId="{6B09CA04-3F6E-4780-9943-E26EEE9A7903}" type="presParOf" srcId="{8ACA9333-55F7-4552-9CC9-6B1D62730F82}" destId="{0F7B6936-4860-44BE-B8C8-AC288A757532}" srcOrd="3" destOrd="0" presId="urn:microsoft.com/office/officeart/2005/8/layout/hierarchy3"/>
    <dgm:cxn modelId="{2D56A2BF-377E-4B77-B21F-7AA15EBB2084}" type="presParOf" srcId="{8ACA9333-55F7-4552-9CC9-6B1D62730F82}" destId="{403BF831-4E60-4473-A9BD-BF4375127468}" srcOrd="4" destOrd="0" presId="urn:microsoft.com/office/officeart/2005/8/layout/hierarchy3"/>
    <dgm:cxn modelId="{673D8F7A-C496-496B-B668-218CC825CEFC}" type="presParOf" srcId="{8ACA9333-55F7-4552-9CC9-6B1D62730F82}" destId="{680093EE-A6B4-4638-AE3C-A32A401BB0C7}" srcOrd="5" destOrd="0" presId="urn:microsoft.com/office/officeart/2005/8/layout/hierarchy3"/>
    <dgm:cxn modelId="{E1B5063E-E069-4CE4-835D-900EA343929D}" type="presParOf" srcId="{8ACA9333-55F7-4552-9CC9-6B1D62730F82}" destId="{2DBD4627-682B-4394-A239-B72E514C1791}" srcOrd="6" destOrd="0" presId="urn:microsoft.com/office/officeart/2005/8/layout/hierarchy3"/>
    <dgm:cxn modelId="{AD71D4DB-B98C-4379-B8F0-853C24A28AC2}" type="presParOf" srcId="{8ACA9333-55F7-4552-9CC9-6B1D62730F82}" destId="{E7D0A4BC-FA39-4749-B9C1-A46A75CF0CE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BB2C4-890F-4997-A121-8BDA9DBF04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06C7B-6DDB-4334-A4CC-D4B0F0965604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Презентации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7FA2F-8CA5-4A7B-832E-B5882FC6106B}" type="parTrans" cxnId="{27DEFA8B-990A-4980-844C-465A6C05A34A}">
      <dgm:prSet/>
      <dgm:spPr/>
      <dgm:t>
        <a:bodyPr/>
        <a:lstStyle/>
        <a:p>
          <a:endParaRPr lang="ru-RU"/>
        </a:p>
      </dgm:t>
    </dgm:pt>
    <dgm:pt modelId="{DA145471-FF89-4D45-BC53-75776AC72F0B}" type="sibTrans" cxnId="{27DEFA8B-990A-4980-844C-465A6C05A34A}">
      <dgm:prSet/>
      <dgm:spPr/>
      <dgm:t>
        <a:bodyPr/>
        <a:lstStyle/>
        <a:p>
          <a:endParaRPr lang="ru-RU"/>
        </a:p>
      </dgm:t>
    </dgm:pt>
    <dgm:pt modelId="{79B32107-DAA5-42DD-9E5E-97045D823958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Кейс-технологии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9D187-A673-41AF-98E8-3EE3CFAD3FDB}" type="parTrans" cxnId="{EB7858E4-D76F-45E7-BCEF-AD2CBF835DA8}">
      <dgm:prSet/>
      <dgm:spPr/>
      <dgm:t>
        <a:bodyPr/>
        <a:lstStyle/>
        <a:p>
          <a:endParaRPr lang="ru-RU"/>
        </a:p>
      </dgm:t>
    </dgm:pt>
    <dgm:pt modelId="{0FB97240-D3A6-4DB8-8B3F-FFEE5F744F06}" type="sibTrans" cxnId="{EB7858E4-D76F-45E7-BCEF-AD2CBF835DA8}">
      <dgm:prSet/>
      <dgm:spPr/>
      <dgm:t>
        <a:bodyPr/>
        <a:lstStyle/>
        <a:p>
          <a:endParaRPr lang="ru-RU"/>
        </a:p>
      </dgm:t>
    </dgm:pt>
    <dgm:pt modelId="{25B534BF-F138-401F-8380-1048D002575D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лекция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4E7C0-5E96-46AD-BA91-B2D7F2E4FE65}" type="parTrans" cxnId="{F40270B4-B528-449D-B05A-11FC9CC7E0FA}">
      <dgm:prSet/>
      <dgm:spPr/>
      <dgm:t>
        <a:bodyPr/>
        <a:lstStyle/>
        <a:p>
          <a:endParaRPr lang="ru-RU"/>
        </a:p>
      </dgm:t>
    </dgm:pt>
    <dgm:pt modelId="{DA46350B-0CAA-455C-962E-4E1DF3B85A5F}" type="sibTrans" cxnId="{F40270B4-B528-449D-B05A-11FC9CC7E0FA}">
      <dgm:prSet/>
      <dgm:spPr/>
      <dgm:t>
        <a:bodyPr/>
        <a:lstStyle/>
        <a:p>
          <a:endParaRPr lang="ru-RU"/>
        </a:p>
      </dgm:t>
    </dgm:pt>
    <dgm:pt modelId="{D16350C3-1932-4D66-A255-CD35CDCD41F9}">
      <dgm:prSet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B507E-5837-4A8C-837B-21E57A08DC2B}" type="parTrans" cxnId="{C54762D2-25F8-4D48-972C-3AD68F6E88B5}">
      <dgm:prSet/>
      <dgm:spPr/>
      <dgm:t>
        <a:bodyPr/>
        <a:lstStyle/>
        <a:p>
          <a:endParaRPr lang="ru-RU"/>
        </a:p>
      </dgm:t>
    </dgm:pt>
    <dgm:pt modelId="{B26DF51B-7849-49ED-9E84-B80F00B172FE}" type="sibTrans" cxnId="{C54762D2-25F8-4D48-972C-3AD68F6E88B5}">
      <dgm:prSet/>
      <dgm:spPr/>
      <dgm:t>
        <a:bodyPr/>
        <a:lstStyle/>
        <a:p>
          <a:endParaRPr lang="ru-RU"/>
        </a:p>
      </dgm:t>
    </dgm:pt>
    <dgm:pt modelId="{A390E65A-53EB-4005-9A32-A2FAA038444F}">
      <dgm:prSet custT="1"/>
      <dgm:spPr/>
      <dgm:t>
        <a:bodyPr/>
        <a:lstStyle/>
        <a:p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Баскет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-метод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7B805-22DD-4321-B383-4550FA24A800}" type="parTrans" cxnId="{0A0062D5-67FC-4572-B0CA-158F53FD3E4B}">
      <dgm:prSet/>
      <dgm:spPr/>
      <dgm:t>
        <a:bodyPr/>
        <a:lstStyle/>
        <a:p>
          <a:endParaRPr lang="ru-RU"/>
        </a:p>
      </dgm:t>
    </dgm:pt>
    <dgm:pt modelId="{3CD8F714-4517-437A-8ED7-0D4A62AEE223}" type="sibTrans" cxnId="{0A0062D5-67FC-4572-B0CA-158F53FD3E4B}">
      <dgm:prSet/>
      <dgm:spPr/>
      <dgm:t>
        <a:bodyPr/>
        <a:lstStyle/>
        <a:p>
          <a:endParaRPr lang="ru-RU"/>
        </a:p>
      </dgm:t>
    </dgm:pt>
    <dgm:pt modelId="{C8BB2CB7-F1D1-4434-A59C-8F28ED880EDC}" type="pres">
      <dgm:prSet presAssocID="{460BB2C4-890F-4997-A121-8BDA9DBF04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EC3D7BE-3E42-4255-B702-B24E63CE5597}" type="pres">
      <dgm:prSet presAssocID="{460BB2C4-890F-4997-A121-8BDA9DBF0463}" presName="Name1" presStyleCnt="0"/>
      <dgm:spPr/>
    </dgm:pt>
    <dgm:pt modelId="{D63EE73D-933E-44E4-A65F-A9FE3A2BAAA9}" type="pres">
      <dgm:prSet presAssocID="{460BB2C4-890F-4997-A121-8BDA9DBF0463}" presName="cycle" presStyleCnt="0"/>
      <dgm:spPr/>
    </dgm:pt>
    <dgm:pt modelId="{24ED1C8A-D2B2-43AD-9250-00315BB2D799}" type="pres">
      <dgm:prSet presAssocID="{460BB2C4-890F-4997-A121-8BDA9DBF0463}" presName="srcNode" presStyleLbl="node1" presStyleIdx="0" presStyleCnt="5"/>
      <dgm:spPr/>
    </dgm:pt>
    <dgm:pt modelId="{135DD3C4-EDB4-4E7B-A115-4256E3DC2AE0}" type="pres">
      <dgm:prSet presAssocID="{460BB2C4-890F-4997-A121-8BDA9DBF0463}" presName="conn" presStyleLbl="parChTrans1D2" presStyleIdx="0" presStyleCnt="1"/>
      <dgm:spPr/>
      <dgm:t>
        <a:bodyPr/>
        <a:lstStyle/>
        <a:p>
          <a:endParaRPr lang="ru-RU"/>
        </a:p>
      </dgm:t>
    </dgm:pt>
    <dgm:pt modelId="{0209582C-54EA-4D72-BCE9-55EE9A680F73}" type="pres">
      <dgm:prSet presAssocID="{460BB2C4-890F-4997-A121-8BDA9DBF0463}" presName="extraNode" presStyleLbl="node1" presStyleIdx="0" presStyleCnt="5"/>
      <dgm:spPr/>
    </dgm:pt>
    <dgm:pt modelId="{6B4CAF84-5AC1-4A7E-863A-84C517E00E95}" type="pres">
      <dgm:prSet presAssocID="{460BB2C4-890F-4997-A121-8BDA9DBF0463}" presName="dstNode" presStyleLbl="node1" presStyleIdx="0" presStyleCnt="5"/>
      <dgm:spPr/>
    </dgm:pt>
    <dgm:pt modelId="{0A090C91-9886-44A9-9BE5-E4DDEE8A1AA2}" type="pres">
      <dgm:prSet presAssocID="{1B206C7B-6DDB-4334-A4CC-D4B0F096560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35139-41BB-4473-93AE-C07CB57C5F54}" type="pres">
      <dgm:prSet presAssocID="{1B206C7B-6DDB-4334-A4CC-D4B0F0965604}" presName="accent_1" presStyleCnt="0"/>
      <dgm:spPr/>
    </dgm:pt>
    <dgm:pt modelId="{12CF5665-3340-4CAE-81F4-74E1487C2770}" type="pres">
      <dgm:prSet presAssocID="{1B206C7B-6DDB-4334-A4CC-D4B0F0965604}" presName="accentRepeatNode" presStyleLbl="solidFgAcc1" presStyleIdx="0" presStyleCnt="5"/>
      <dgm:spPr/>
    </dgm:pt>
    <dgm:pt modelId="{FC0350C1-F6C8-43DD-ACB1-CB47F9586B30}" type="pres">
      <dgm:prSet presAssocID="{79B32107-DAA5-42DD-9E5E-97045D82395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FDA7-3478-413D-A06B-BD0D450387B2}" type="pres">
      <dgm:prSet presAssocID="{79B32107-DAA5-42DD-9E5E-97045D823958}" presName="accent_2" presStyleCnt="0"/>
      <dgm:spPr/>
    </dgm:pt>
    <dgm:pt modelId="{EA2A2AE7-A608-4C98-8E3A-C2F9437B7BB7}" type="pres">
      <dgm:prSet presAssocID="{79B32107-DAA5-42DD-9E5E-97045D823958}" presName="accentRepeatNode" presStyleLbl="solidFgAcc1" presStyleIdx="1" presStyleCnt="5"/>
      <dgm:spPr/>
    </dgm:pt>
    <dgm:pt modelId="{E3A38DA4-9779-4725-B78D-E38D9F0DFD78}" type="pres">
      <dgm:prSet presAssocID="{25B534BF-F138-401F-8380-1048D002575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273F4-BA6C-4BFB-A49E-2E7C780EC091}" type="pres">
      <dgm:prSet presAssocID="{25B534BF-F138-401F-8380-1048D002575D}" presName="accent_3" presStyleCnt="0"/>
      <dgm:spPr/>
    </dgm:pt>
    <dgm:pt modelId="{00CDCDF1-D3BE-456E-919D-214C36989E9C}" type="pres">
      <dgm:prSet presAssocID="{25B534BF-F138-401F-8380-1048D002575D}" presName="accentRepeatNode" presStyleLbl="solidFgAcc1" presStyleIdx="2" presStyleCnt="5"/>
      <dgm:spPr/>
    </dgm:pt>
    <dgm:pt modelId="{89C27F18-E19B-4F6C-BCCC-68C3EFD2E211}" type="pres">
      <dgm:prSet presAssocID="{D16350C3-1932-4D66-A255-CD35CDCD41F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EE714-B179-4CDD-BC32-57FF1AB81CFC}" type="pres">
      <dgm:prSet presAssocID="{D16350C3-1932-4D66-A255-CD35CDCD41F9}" presName="accent_4" presStyleCnt="0"/>
      <dgm:spPr/>
    </dgm:pt>
    <dgm:pt modelId="{E72F97BD-C636-493C-B74C-E5793C2C819A}" type="pres">
      <dgm:prSet presAssocID="{D16350C3-1932-4D66-A255-CD35CDCD41F9}" presName="accentRepeatNode" presStyleLbl="solidFgAcc1" presStyleIdx="3" presStyleCnt="5"/>
      <dgm:spPr/>
    </dgm:pt>
    <dgm:pt modelId="{5AAFA83E-17A3-4CF3-85F8-90FC8CFA98CF}" type="pres">
      <dgm:prSet presAssocID="{A390E65A-53EB-4005-9A32-A2FAA038444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07296-7B5C-4D23-A653-7E5569C1C5B6}" type="pres">
      <dgm:prSet presAssocID="{A390E65A-53EB-4005-9A32-A2FAA038444F}" presName="accent_5" presStyleCnt="0"/>
      <dgm:spPr/>
    </dgm:pt>
    <dgm:pt modelId="{3A27E37F-156B-4934-9F3A-61B227B52EB9}" type="pres">
      <dgm:prSet presAssocID="{A390E65A-53EB-4005-9A32-A2FAA038444F}" presName="accentRepeatNode" presStyleLbl="solidFgAcc1" presStyleIdx="4" presStyleCnt="5"/>
      <dgm:spPr/>
    </dgm:pt>
  </dgm:ptLst>
  <dgm:cxnLst>
    <dgm:cxn modelId="{27DEFA8B-990A-4980-844C-465A6C05A34A}" srcId="{460BB2C4-890F-4997-A121-8BDA9DBF0463}" destId="{1B206C7B-6DDB-4334-A4CC-D4B0F0965604}" srcOrd="0" destOrd="0" parTransId="{8487FA2F-8CA5-4A7B-832E-B5882FC6106B}" sibTransId="{DA145471-FF89-4D45-BC53-75776AC72F0B}"/>
    <dgm:cxn modelId="{0A62478A-74C8-4D8C-B08C-43BC516974D5}" type="presOf" srcId="{D16350C3-1932-4D66-A255-CD35CDCD41F9}" destId="{89C27F18-E19B-4F6C-BCCC-68C3EFD2E211}" srcOrd="0" destOrd="0" presId="urn:microsoft.com/office/officeart/2008/layout/VerticalCurvedList"/>
    <dgm:cxn modelId="{65870BFF-C247-4BE2-AB7A-EF42CB3EE96A}" type="presOf" srcId="{460BB2C4-890F-4997-A121-8BDA9DBF0463}" destId="{C8BB2CB7-F1D1-4434-A59C-8F28ED880EDC}" srcOrd="0" destOrd="0" presId="urn:microsoft.com/office/officeart/2008/layout/VerticalCurvedList"/>
    <dgm:cxn modelId="{E04B15A8-8785-44A5-8785-FBFEC26E2C18}" type="presOf" srcId="{1B206C7B-6DDB-4334-A4CC-D4B0F0965604}" destId="{0A090C91-9886-44A9-9BE5-E4DDEE8A1AA2}" srcOrd="0" destOrd="0" presId="urn:microsoft.com/office/officeart/2008/layout/VerticalCurvedList"/>
    <dgm:cxn modelId="{C54762D2-25F8-4D48-972C-3AD68F6E88B5}" srcId="{460BB2C4-890F-4997-A121-8BDA9DBF0463}" destId="{D16350C3-1932-4D66-A255-CD35CDCD41F9}" srcOrd="3" destOrd="0" parTransId="{6B2B507E-5837-4A8C-837B-21E57A08DC2B}" sibTransId="{B26DF51B-7849-49ED-9E84-B80F00B172FE}"/>
    <dgm:cxn modelId="{3F74D02B-D9F0-41C9-8D25-9F717843D19C}" type="presOf" srcId="{DA145471-FF89-4D45-BC53-75776AC72F0B}" destId="{135DD3C4-EDB4-4E7B-A115-4256E3DC2AE0}" srcOrd="0" destOrd="0" presId="urn:microsoft.com/office/officeart/2008/layout/VerticalCurvedList"/>
    <dgm:cxn modelId="{0A0062D5-67FC-4572-B0CA-158F53FD3E4B}" srcId="{460BB2C4-890F-4997-A121-8BDA9DBF0463}" destId="{A390E65A-53EB-4005-9A32-A2FAA038444F}" srcOrd="4" destOrd="0" parTransId="{A317B805-22DD-4321-B383-4550FA24A800}" sibTransId="{3CD8F714-4517-437A-8ED7-0D4A62AEE223}"/>
    <dgm:cxn modelId="{EB7858E4-D76F-45E7-BCEF-AD2CBF835DA8}" srcId="{460BB2C4-890F-4997-A121-8BDA9DBF0463}" destId="{79B32107-DAA5-42DD-9E5E-97045D823958}" srcOrd="1" destOrd="0" parTransId="{6FF9D187-A673-41AF-98E8-3EE3CFAD3FDB}" sibTransId="{0FB97240-D3A6-4DB8-8B3F-FFEE5F744F06}"/>
    <dgm:cxn modelId="{436AF0C0-662E-45C0-9F82-1E16A62107E2}" type="presOf" srcId="{A390E65A-53EB-4005-9A32-A2FAA038444F}" destId="{5AAFA83E-17A3-4CF3-85F8-90FC8CFA98CF}" srcOrd="0" destOrd="0" presId="urn:microsoft.com/office/officeart/2008/layout/VerticalCurvedList"/>
    <dgm:cxn modelId="{1C02D068-FB60-40C0-BDC3-FBA8DDD24A6D}" type="presOf" srcId="{79B32107-DAA5-42DD-9E5E-97045D823958}" destId="{FC0350C1-F6C8-43DD-ACB1-CB47F9586B30}" srcOrd="0" destOrd="0" presId="urn:microsoft.com/office/officeart/2008/layout/VerticalCurvedList"/>
    <dgm:cxn modelId="{F40270B4-B528-449D-B05A-11FC9CC7E0FA}" srcId="{460BB2C4-890F-4997-A121-8BDA9DBF0463}" destId="{25B534BF-F138-401F-8380-1048D002575D}" srcOrd="2" destOrd="0" parTransId="{DA44E7C0-5E96-46AD-BA91-B2D7F2E4FE65}" sibTransId="{DA46350B-0CAA-455C-962E-4E1DF3B85A5F}"/>
    <dgm:cxn modelId="{C354F9AB-FE95-4FF0-937F-27E6B751AE10}" type="presOf" srcId="{25B534BF-F138-401F-8380-1048D002575D}" destId="{E3A38DA4-9779-4725-B78D-E38D9F0DFD78}" srcOrd="0" destOrd="0" presId="urn:microsoft.com/office/officeart/2008/layout/VerticalCurvedList"/>
    <dgm:cxn modelId="{C6D63DE4-7FD8-400E-BE4C-96A6779C8A69}" type="presParOf" srcId="{C8BB2CB7-F1D1-4434-A59C-8F28ED880EDC}" destId="{CEC3D7BE-3E42-4255-B702-B24E63CE5597}" srcOrd="0" destOrd="0" presId="urn:microsoft.com/office/officeart/2008/layout/VerticalCurvedList"/>
    <dgm:cxn modelId="{B3E7F1E3-3D99-41A2-92CD-1E8A3CBB6886}" type="presParOf" srcId="{CEC3D7BE-3E42-4255-B702-B24E63CE5597}" destId="{D63EE73D-933E-44E4-A65F-A9FE3A2BAAA9}" srcOrd="0" destOrd="0" presId="urn:microsoft.com/office/officeart/2008/layout/VerticalCurvedList"/>
    <dgm:cxn modelId="{8C33F6FC-9AE1-4F03-89DF-2399BD19315E}" type="presParOf" srcId="{D63EE73D-933E-44E4-A65F-A9FE3A2BAAA9}" destId="{24ED1C8A-D2B2-43AD-9250-00315BB2D799}" srcOrd="0" destOrd="0" presId="urn:microsoft.com/office/officeart/2008/layout/VerticalCurvedList"/>
    <dgm:cxn modelId="{5DF2C030-4E85-4148-9D59-3032C9D6BF24}" type="presParOf" srcId="{D63EE73D-933E-44E4-A65F-A9FE3A2BAAA9}" destId="{135DD3C4-EDB4-4E7B-A115-4256E3DC2AE0}" srcOrd="1" destOrd="0" presId="urn:microsoft.com/office/officeart/2008/layout/VerticalCurvedList"/>
    <dgm:cxn modelId="{02F3CBC0-9AF9-457C-878F-D642AA99C52B}" type="presParOf" srcId="{D63EE73D-933E-44E4-A65F-A9FE3A2BAAA9}" destId="{0209582C-54EA-4D72-BCE9-55EE9A680F73}" srcOrd="2" destOrd="0" presId="urn:microsoft.com/office/officeart/2008/layout/VerticalCurvedList"/>
    <dgm:cxn modelId="{F8FDF0B3-6FAE-43ED-8FC8-46574BBAA14E}" type="presParOf" srcId="{D63EE73D-933E-44E4-A65F-A9FE3A2BAAA9}" destId="{6B4CAF84-5AC1-4A7E-863A-84C517E00E95}" srcOrd="3" destOrd="0" presId="urn:microsoft.com/office/officeart/2008/layout/VerticalCurvedList"/>
    <dgm:cxn modelId="{34875D68-440D-4D29-99C2-841BA45BEC99}" type="presParOf" srcId="{CEC3D7BE-3E42-4255-B702-B24E63CE5597}" destId="{0A090C91-9886-44A9-9BE5-E4DDEE8A1AA2}" srcOrd="1" destOrd="0" presId="urn:microsoft.com/office/officeart/2008/layout/VerticalCurvedList"/>
    <dgm:cxn modelId="{67BBE7B1-28C8-48FD-8F53-A81F6C5FAEA0}" type="presParOf" srcId="{CEC3D7BE-3E42-4255-B702-B24E63CE5597}" destId="{A7B35139-41BB-4473-93AE-C07CB57C5F54}" srcOrd="2" destOrd="0" presId="urn:microsoft.com/office/officeart/2008/layout/VerticalCurvedList"/>
    <dgm:cxn modelId="{B59449E4-C133-4AD5-BAEA-BE85CCE54F07}" type="presParOf" srcId="{A7B35139-41BB-4473-93AE-C07CB57C5F54}" destId="{12CF5665-3340-4CAE-81F4-74E1487C2770}" srcOrd="0" destOrd="0" presId="urn:microsoft.com/office/officeart/2008/layout/VerticalCurvedList"/>
    <dgm:cxn modelId="{E1097480-7089-431B-BB26-C4A258B3F03D}" type="presParOf" srcId="{CEC3D7BE-3E42-4255-B702-B24E63CE5597}" destId="{FC0350C1-F6C8-43DD-ACB1-CB47F9586B30}" srcOrd="3" destOrd="0" presId="urn:microsoft.com/office/officeart/2008/layout/VerticalCurvedList"/>
    <dgm:cxn modelId="{32BC97A0-340F-4073-A1F6-2F355AE12F16}" type="presParOf" srcId="{CEC3D7BE-3E42-4255-B702-B24E63CE5597}" destId="{ECC0FDA7-3478-413D-A06B-BD0D450387B2}" srcOrd="4" destOrd="0" presId="urn:microsoft.com/office/officeart/2008/layout/VerticalCurvedList"/>
    <dgm:cxn modelId="{C9DDA11A-730A-456F-BCC9-BB0017FC93FF}" type="presParOf" srcId="{ECC0FDA7-3478-413D-A06B-BD0D450387B2}" destId="{EA2A2AE7-A608-4C98-8E3A-C2F9437B7BB7}" srcOrd="0" destOrd="0" presId="urn:microsoft.com/office/officeart/2008/layout/VerticalCurvedList"/>
    <dgm:cxn modelId="{10C2A69A-AAA3-42E4-ABB1-2A7EF29D8DD2}" type="presParOf" srcId="{CEC3D7BE-3E42-4255-B702-B24E63CE5597}" destId="{E3A38DA4-9779-4725-B78D-E38D9F0DFD78}" srcOrd="5" destOrd="0" presId="urn:microsoft.com/office/officeart/2008/layout/VerticalCurvedList"/>
    <dgm:cxn modelId="{4AAD4CA8-FC99-446B-8288-0612F67EA530}" type="presParOf" srcId="{CEC3D7BE-3E42-4255-B702-B24E63CE5597}" destId="{1F1273F4-BA6C-4BFB-A49E-2E7C780EC091}" srcOrd="6" destOrd="0" presId="urn:microsoft.com/office/officeart/2008/layout/VerticalCurvedList"/>
    <dgm:cxn modelId="{F9A505CA-7459-43C5-BE4C-7178FE493E4B}" type="presParOf" srcId="{1F1273F4-BA6C-4BFB-A49E-2E7C780EC091}" destId="{00CDCDF1-D3BE-456E-919D-214C36989E9C}" srcOrd="0" destOrd="0" presId="urn:microsoft.com/office/officeart/2008/layout/VerticalCurvedList"/>
    <dgm:cxn modelId="{70FCF25A-5F92-44E3-9580-6E6D5359CA70}" type="presParOf" srcId="{CEC3D7BE-3E42-4255-B702-B24E63CE5597}" destId="{89C27F18-E19B-4F6C-BCCC-68C3EFD2E211}" srcOrd="7" destOrd="0" presId="urn:microsoft.com/office/officeart/2008/layout/VerticalCurvedList"/>
    <dgm:cxn modelId="{91E83ED5-1B38-4BA4-BCC5-EA66B9548343}" type="presParOf" srcId="{CEC3D7BE-3E42-4255-B702-B24E63CE5597}" destId="{6E9EE714-B179-4CDD-BC32-57FF1AB81CFC}" srcOrd="8" destOrd="0" presId="urn:microsoft.com/office/officeart/2008/layout/VerticalCurvedList"/>
    <dgm:cxn modelId="{9580FF7A-42EB-4E07-A8B3-F46116BE720E}" type="presParOf" srcId="{6E9EE714-B179-4CDD-BC32-57FF1AB81CFC}" destId="{E72F97BD-C636-493C-B74C-E5793C2C819A}" srcOrd="0" destOrd="0" presId="urn:microsoft.com/office/officeart/2008/layout/VerticalCurvedList"/>
    <dgm:cxn modelId="{41507242-04C4-4677-8811-FCC2BA9E63BC}" type="presParOf" srcId="{CEC3D7BE-3E42-4255-B702-B24E63CE5597}" destId="{5AAFA83E-17A3-4CF3-85F8-90FC8CFA98CF}" srcOrd="9" destOrd="0" presId="urn:microsoft.com/office/officeart/2008/layout/VerticalCurvedList"/>
    <dgm:cxn modelId="{9A8A9C19-E95B-42AE-9029-B5785AD98C1C}" type="presParOf" srcId="{CEC3D7BE-3E42-4255-B702-B24E63CE5597}" destId="{C2007296-7B5C-4D23-A653-7E5569C1C5B6}" srcOrd="10" destOrd="0" presId="urn:microsoft.com/office/officeart/2008/layout/VerticalCurvedList"/>
    <dgm:cxn modelId="{F688CCAC-EC87-416C-8E79-484336448B31}" type="presParOf" srcId="{C2007296-7B5C-4D23-A653-7E5569C1C5B6}" destId="{3A27E37F-156B-4934-9F3A-61B227B52E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A3887-6AB3-4A56-BEBA-55C1787DBA4B}">
      <dsp:nvSpPr>
        <dsp:cNvPr id="0" name=""/>
        <dsp:cNvSpPr/>
      </dsp:nvSpPr>
      <dsp:spPr>
        <a:xfrm>
          <a:off x="-6432414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A1E96-D488-42C9-8066-5007BF7E9042}">
      <dsp:nvSpPr>
        <dsp:cNvPr id="0" name=""/>
        <dsp:cNvSpPr/>
      </dsp:nvSpPr>
      <dsp:spPr>
        <a:xfrm>
          <a:off x="640472" y="437342"/>
          <a:ext cx="7847633" cy="875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мышления, причем учащийся вынужден быть активным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472" y="437342"/>
        <a:ext cx="7847633" cy="875139"/>
      </dsp:txXfrm>
    </dsp:sp>
    <dsp:sp modelId="{760C3FF8-DD6A-427B-84EE-7860C650373C}">
      <dsp:nvSpPr>
        <dsp:cNvPr id="0" name=""/>
        <dsp:cNvSpPr/>
      </dsp:nvSpPr>
      <dsp:spPr>
        <a:xfrm>
          <a:off x="93510" y="327949"/>
          <a:ext cx="1093923" cy="109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AC2A4-03DC-45A4-9263-F329E1842B91}">
      <dsp:nvSpPr>
        <dsp:cNvPr id="0" name=""/>
        <dsp:cNvSpPr/>
      </dsp:nvSpPr>
      <dsp:spPr>
        <a:xfrm>
          <a:off x="1142209" y="1495376"/>
          <a:ext cx="7345896" cy="1384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Длительное время активности — учащийся работает не эпизодически, а в течение всего учебного процесса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2209" y="1495376"/>
        <a:ext cx="7345896" cy="1384942"/>
      </dsp:txXfrm>
    </dsp:sp>
    <dsp:sp modelId="{50450609-145B-4F59-BB48-E222F733A1D5}">
      <dsp:nvSpPr>
        <dsp:cNvPr id="0" name=""/>
        <dsp:cNvSpPr/>
      </dsp:nvSpPr>
      <dsp:spPr>
        <a:xfrm>
          <a:off x="595248" y="1640885"/>
          <a:ext cx="1093923" cy="109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6498D-9199-44BC-BF3C-39CD0B333995}">
      <dsp:nvSpPr>
        <dsp:cNvPr id="0" name=""/>
        <dsp:cNvSpPr/>
      </dsp:nvSpPr>
      <dsp:spPr>
        <a:xfrm>
          <a:off x="1142209" y="3063214"/>
          <a:ext cx="7345896" cy="875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в выработке и поиске решений поставленных задач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2209" y="3063214"/>
        <a:ext cx="7345896" cy="875139"/>
      </dsp:txXfrm>
    </dsp:sp>
    <dsp:sp modelId="{2E5D2B67-3EA2-44FF-B524-17451E05E00B}">
      <dsp:nvSpPr>
        <dsp:cNvPr id="0" name=""/>
        <dsp:cNvSpPr/>
      </dsp:nvSpPr>
      <dsp:spPr>
        <a:xfrm>
          <a:off x="595248" y="2953822"/>
          <a:ext cx="1093923" cy="109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0AC30-F121-447C-8947-34CEBA51A8AB}">
      <dsp:nvSpPr>
        <dsp:cNvPr id="0" name=""/>
        <dsp:cNvSpPr/>
      </dsp:nvSpPr>
      <dsp:spPr>
        <a:xfrm>
          <a:off x="640472" y="4376150"/>
          <a:ext cx="7847633" cy="875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Мотивированность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 обучению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472" y="4376150"/>
        <a:ext cx="7847633" cy="875139"/>
      </dsp:txXfrm>
    </dsp:sp>
    <dsp:sp modelId="{2DB7ABBA-1604-4AAE-9805-27F85FDC60C9}">
      <dsp:nvSpPr>
        <dsp:cNvPr id="0" name=""/>
        <dsp:cNvSpPr/>
      </dsp:nvSpPr>
      <dsp:spPr>
        <a:xfrm>
          <a:off x="93510" y="4266758"/>
          <a:ext cx="1093923" cy="109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97676-7EFB-4D0A-8E5E-87C06465B18A}">
      <dsp:nvSpPr>
        <dsp:cNvPr id="0" name=""/>
        <dsp:cNvSpPr/>
      </dsp:nvSpPr>
      <dsp:spPr>
        <a:xfrm>
          <a:off x="0" y="282834"/>
          <a:ext cx="4177007" cy="79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Классификация активных методов обучения</a:t>
          </a:r>
          <a:endParaRPr lang="ru-RU" sz="2400" b="1" kern="1200" dirty="0"/>
        </a:p>
      </dsp:txBody>
      <dsp:txXfrm>
        <a:off x="23224" y="306058"/>
        <a:ext cx="4130559" cy="746475"/>
      </dsp:txXfrm>
    </dsp:sp>
    <dsp:sp modelId="{458328FE-BDAE-43CC-8966-B368D1FD5DAE}">
      <dsp:nvSpPr>
        <dsp:cNvPr id="0" name=""/>
        <dsp:cNvSpPr/>
      </dsp:nvSpPr>
      <dsp:spPr>
        <a:xfrm>
          <a:off x="417700" y="1075757"/>
          <a:ext cx="421907" cy="880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770"/>
              </a:lnTo>
              <a:lnTo>
                <a:pt x="421907" y="880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99478-4D38-409D-888A-1AEA019D781E}">
      <dsp:nvSpPr>
        <dsp:cNvPr id="0" name=""/>
        <dsp:cNvSpPr/>
      </dsp:nvSpPr>
      <dsp:spPr>
        <a:xfrm>
          <a:off x="839608" y="1560066"/>
          <a:ext cx="3572923" cy="792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Индивидуальные</a:t>
          </a:r>
          <a:endParaRPr lang="ru-RU" sz="3400" kern="1200" dirty="0"/>
        </a:p>
      </dsp:txBody>
      <dsp:txXfrm>
        <a:off x="862832" y="1583290"/>
        <a:ext cx="3526475" cy="746475"/>
      </dsp:txXfrm>
    </dsp:sp>
    <dsp:sp modelId="{83D6B0B1-F8E9-4D30-8CED-F6BC2AD75071}">
      <dsp:nvSpPr>
        <dsp:cNvPr id="0" name=""/>
        <dsp:cNvSpPr/>
      </dsp:nvSpPr>
      <dsp:spPr>
        <a:xfrm>
          <a:off x="417700" y="1075757"/>
          <a:ext cx="421907" cy="187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924"/>
              </a:lnTo>
              <a:lnTo>
                <a:pt x="421907" y="1871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BF822-C61C-41CA-9226-5C4A2C69D879}">
      <dsp:nvSpPr>
        <dsp:cNvPr id="0" name=""/>
        <dsp:cNvSpPr/>
      </dsp:nvSpPr>
      <dsp:spPr>
        <a:xfrm>
          <a:off x="839608" y="2551220"/>
          <a:ext cx="3590279" cy="792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Групповые</a:t>
          </a:r>
          <a:endParaRPr lang="ru-RU" sz="3400" kern="1200" dirty="0"/>
        </a:p>
      </dsp:txBody>
      <dsp:txXfrm>
        <a:off x="862832" y="2574444"/>
        <a:ext cx="3543831" cy="746475"/>
      </dsp:txXfrm>
    </dsp:sp>
    <dsp:sp modelId="{2ECCA034-22C3-4BCE-B9A3-4AF5DEEABD75}">
      <dsp:nvSpPr>
        <dsp:cNvPr id="0" name=""/>
        <dsp:cNvSpPr/>
      </dsp:nvSpPr>
      <dsp:spPr>
        <a:xfrm>
          <a:off x="4594279" y="380966"/>
          <a:ext cx="3817654" cy="79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Классификация активных методов обучения</a:t>
          </a:r>
          <a:endParaRPr lang="ru-RU" sz="2400" b="1" kern="1200" dirty="0"/>
        </a:p>
      </dsp:txBody>
      <dsp:txXfrm>
        <a:off x="4617503" y="404190"/>
        <a:ext cx="3771206" cy="746475"/>
      </dsp:txXfrm>
    </dsp:sp>
    <dsp:sp modelId="{0CD6D0E8-10D1-4DAB-9B96-27A1AE24D509}">
      <dsp:nvSpPr>
        <dsp:cNvPr id="0" name=""/>
        <dsp:cNvSpPr/>
      </dsp:nvSpPr>
      <dsp:spPr>
        <a:xfrm>
          <a:off x="4976044" y="1173889"/>
          <a:ext cx="365161" cy="78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638"/>
              </a:lnTo>
              <a:lnTo>
                <a:pt x="365161" y="7826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B0968-D46A-432A-850D-8701A6FFA53B}">
      <dsp:nvSpPr>
        <dsp:cNvPr id="0" name=""/>
        <dsp:cNvSpPr/>
      </dsp:nvSpPr>
      <dsp:spPr>
        <a:xfrm>
          <a:off x="5341206" y="1560066"/>
          <a:ext cx="3050102" cy="792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Игровые</a:t>
          </a:r>
          <a:endParaRPr lang="ru-RU" sz="3400" kern="1200"/>
        </a:p>
      </dsp:txBody>
      <dsp:txXfrm>
        <a:off x="5364430" y="1583290"/>
        <a:ext cx="3003654" cy="746475"/>
      </dsp:txXfrm>
    </dsp:sp>
    <dsp:sp modelId="{252B9B4A-1CBD-40CF-97B6-241D286B0DBC}">
      <dsp:nvSpPr>
        <dsp:cNvPr id="0" name=""/>
        <dsp:cNvSpPr/>
      </dsp:nvSpPr>
      <dsp:spPr>
        <a:xfrm>
          <a:off x="4976044" y="1173889"/>
          <a:ext cx="365161" cy="1773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792"/>
              </a:lnTo>
              <a:lnTo>
                <a:pt x="365161" y="1773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B6936-4860-44BE-B8C8-AC288A757532}">
      <dsp:nvSpPr>
        <dsp:cNvPr id="0" name=""/>
        <dsp:cNvSpPr/>
      </dsp:nvSpPr>
      <dsp:spPr>
        <a:xfrm>
          <a:off x="5341206" y="2551220"/>
          <a:ext cx="3079522" cy="792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Дискуссионные</a:t>
          </a:r>
          <a:endParaRPr lang="ru-RU" sz="3400" kern="1200" dirty="0"/>
        </a:p>
      </dsp:txBody>
      <dsp:txXfrm>
        <a:off x="5364430" y="2574444"/>
        <a:ext cx="3033074" cy="746475"/>
      </dsp:txXfrm>
    </dsp:sp>
    <dsp:sp modelId="{403BF831-4E60-4473-A9BD-BF4375127468}">
      <dsp:nvSpPr>
        <dsp:cNvPr id="0" name=""/>
        <dsp:cNvSpPr/>
      </dsp:nvSpPr>
      <dsp:spPr>
        <a:xfrm>
          <a:off x="4976044" y="1173889"/>
          <a:ext cx="365161" cy="2764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946"/>
              </a:lnTo>
              <a:lnTo>
                <a:pt x="365161" y="27649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093EE-A6B4-4638-AE3C-A32A401BB0C7}">
      <dsp:nvSpPr>
        <dsp:cNvPr id="0" name=""/>
        <dsp:cNvSpPr/>
      </dsp:nvSpPr>
      <dsp:spPr>
        <a:xfrm>
          <a:off x="5341206" y="3542374"/>
          <a:ext cx="3026580" cy="792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Рейтинговые</a:t>
          </a:r>
          <a:endParaRPr lang="ru-RU" sz="3400" kern="1200" dirty="0"/>
        </a:p>
      </dsp:txBody>
      <dsp:txXfrm>
        <a:off x="5364430" y="3565598"/>
        <a:ext cx="2980132" cy="746475"/>
      </dsp:txXfrm>
    </dsp:sp>
    <dsp:sp modelId="{2DBD4627-682B-4394-A239-B72E514C1791}">
      <dsp:nvSpPr>
        <dsp:cNvPr id="0" name=""/>
        <dsp:cNvSpPr/>
      </dsp:nvSpPr>
      <dsp:spPr>
        <a:xfrm>
          <a:off x="4976044" y="1173889"/>
          <a:ext cx="365161" cy="3756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6100"/>
              </a:lnTo>
              <a:lnTo>
                <a:pt x="365161" y="3756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0A4BC-FA39-4749-B9C1-A46A75CF0CE7}">
      <dsp:nvSpPr>
        <dsp:cNvPr id="0" name=""/>
        <dsp:cNvSpPr/>
      </dsp:nvSpPr>
      <dsp:spPr>
        <a:xfrm>
          <a:off x="5341206" y="4533528"/>
          <a:ext cx="3027735" cy="792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Тренинговые</a:t>
          </a:r>
          <a:endParaRPr lang="ru-RU" sz="3400" kern="1200"/>
        </a:p>
      </dsp:txBody>
      <dsp:txXfrm>
        <a:off x="5364430" y="4556752"/>
        <a:ext cx="2981287" cy="746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3C4-EDB4-4E7B-A115-4256E3DC2AE0}">
      <dsp:nvSpPr>
        <dsp:cNvPr id="0" name=""/>
        <dsp:cNvSpPr/>
      </dsp:nvSpPr>
      <dsp:spPr>
        <a:xfrm>
          <a:off x="-6722380" y="-1027927"/>
          <a:ext cx="8000779" cy="8000779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90C91-9886-44A9-9BE5-E4DDEE8A1AA2}">
      <dsp:nvSpPr>
        <dsp:cNvPr id="0" name=""/>
        <dsp:cNvSpPr/>
      </dsp:nvSpPr>
      <dsp:spPr>
        <a:xfrm>
          <a:off x="558347" y="371438"/>
          <a:ext cx="6701575" cy="74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03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Презентации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347" y="371438"/>
        <a:ext cx="6701575" cy="743353"/>
      </dsp:txXfrm>
    </dsp:sp>
    <dsp:sp modelId="{12CF5665-3340-4CAE-81F4-74E1487C2770}">
      <dsp:nvSpPr>
        <dsp:cNvPr id="0" name=""/>
        <dsp:cNvSpPr/>
      </dsp:nvSpPr>
      <dsp:spPr>
        <a:xfrm>
          <a:off x="93751" y="278519"/>
          <a:ext cx="929191" cy="929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350C1-F6C8-43DD-ACB1-CB47F9586B30}">
      <dsp:nvSpPr>
        <dsp:cNvPr id="0" name=""/>
        <dsp:cNvSpPr/>
      </dsp:nvSpPr>
      <dsp:spPr>
        <a:xfrm>
          <a:off x="1091012" y="1486112"/>
          <a:ext cx="6168909" cy="74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03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Кейс-технологии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012" y="1486112"/>
        <a:ext cx="6168909" cy="743353"/>
      </dsp:txXfrm>
    </dsp:sp>
    <dsp:sp modelId="{EA2A2AE7-A608-4C98-8E3A-C2F9437B7BB7}">
      <dsp:nvSpPr>
        <dsp:cNvPr id="0" name=""/>
        <dsp:cNvSpPr/>
      </dsp:nvSpPr>
      <dsp:spPr>
        <a:xfrm>
          <a:off x="626416" y="1393193"/>
          <a:ext cx="929191" cy="929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38DA4-9779-4725-B78D-E38D9F0DFD78}">
      <dsp:nvSpPr>
        <dsp:cNvPr id="0" name=""/>
        <dsp:cNvSpPr/>
      </dsp:nvSpPr>
      <dsp:spPr>
        <a:xfrm>
          <a:off x="1254497" y="2600785"/>
          <a:ext cx="6005424" cy="74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03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лекция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4497" y="2600785"/>
        <a:ext cx="6005424" cy="743353"/>
      </dsp:txXfrm>
    </dsp:sp>
    <dsp:sp modelId="{00CDCDF1-D3BE-456E-919D-214C36989E9C}">
      <dsp:nvSpPr>
        <dsp:cNvPr id="0" name=""/>
        <dsp:cNvSpPr/>
      </dsp:nvSpPr>
      <dsp:spPr>
        <a:xfrm>
          <a:off x="789901" y="2507866"/>
          <a:ext cx="929191" cy="929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27F18-E19B-4F6C-BCCC-68C3EFD2E211}">
      <dsp:nvSpPr>
        <dsp:cNvPr id="0" name=""/>
        <dsp:cNvSpPr/>
      </dsp:nvSpPr>
      <dsp:spPr>
        <a:xfrm>
          <a:off x="1091012" y="3715459"/>
          <a:ext cx="6168909" cy="74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03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012" y="3715459"/>
        <a:ext cx="6168909" cy="743353"/>
      </dsp:txXfrm>
    </dsp:sp>
    <dsp:sp modelId="{E72F97BD-C636-493C-B74C-E5793C2C819A}">
      <dsp:nvSpPr>
        <dsp:cNvPr id="0" name=""/>
        <dsp:cNvSpPr/>
      </dsp:nvSpPr>
      <dsp:spPr>
        <a:xfrm>
          <a:off x="626416" y="3622540"/>
          <a:ext cx="929191" cy="929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FA83E-17A3-4CF3-85F8-90FC8CFA98CF}">
      <dsp:nvSpPr>
        <dsp:cNvPr id="0" name=""/>
        <dsp:cNvSpPr/>
      </dsp:nvSpPr>
      <dsp:spPr>
        <a:xfrm>
          <a:off x="558347" y="4830132"/>
          <a:ext cx="6701575" cy="74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03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Баскет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-метод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347" y="4830132"/>
        <a:ext cx="6701575" cy="743353"/>
      </dsp:txXfrm>
    </dsp:sp>
    <dsp:sp modelId="{3A27E37F-156B-4934-9F3A-61B227B52EB9}">
      <dsp:nvSpPr>
        <dsp:cNvPr id="0" name=""/>
        <dsp:cNvSpPr/>
      </dsp:nvSpPr>
      <dsp:spPr>
        <a:xfrm>
          <a:off x="93751" y="4737213"/>
          <a:ext cx="929191" cy="929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398CE-5A18-4F7B-9796-CB0A5FEC680E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196F-CE8C-4894-BFBC-4B01070FD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1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1791CFC-91AA-4A9F-9055-AFD2150E6040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24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1791CFC-91AA-4A9F-9055-AFD2150E6040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26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1791CFC-91AA-4A9F-9055-AFD2150E6040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29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2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9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0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9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4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7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1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8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8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9746-1467-43B4-B4FC-9C3A6F59821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AA82-1F9E-4392-BC81-F5D4E9A97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9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7;&#1077;&#1084;&#1080;&#1085;&#1072;&#1088;%20&#1089;&#1077;&#1088;&#1074;&#1080;&#1089;&#1099;%20&#1086;&#1085;&#1083;&#1072;&#1081;&#1085;.ppt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i4ia5aa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61330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764901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788156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40452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3" y="35440"/>
            <a:ext cx="37861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0305" y="94286"/>
            <a:ext cx="657552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4639" y="418506"/>
            <a:ext cx="4658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здоровья, зрелости, зоркости …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8931" y="1280220"/>
            <a:ext cx="479637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доверия</a:t>
            </a:r>
            <a:r>
              <a:rPr lang="ru-RU" sz="2400" b="1" dirty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доброжелательности</a:t>
            </a:r>
            <a:r>
              <a:rPr lang="ru-RU" sz="2400" b="1" dirty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solidFill>
                <a:srgbClr val="80C34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641" y="2125302"/>
            <a:ext cx="397422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решимости</a:t>
            </a:r>
            <a:r>
              <a:rPr lang="ru-RU" sz="2400" b="1" dirty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равновесия </a:t>
            </a:r>
            <a:r>
              <a:rPr lang="ru-RU" sz="2400" b="1" dirty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5073" y="2903230"/>
            <a:ext cx="419429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активности, </a:t>
            </a:r>
            <a:r>
              <a:rPr lang="ru-RU" sz="2400" b="1" dirty="0" smtClean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аккуратности…</a:t>
            </a:r>
            <a:endParaRPr lang="ru-RU" sz="2400" b="1" dirty="0">
              <a:solidFill>
                <a:srgbClr val="80C34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0396" y="3719610"/>
            <a:ext cx="369633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великодушия, </a:t>
            </a:r>
            <a:r>
              <a:rPr lang="ru-RU" sz="2400" b="1" dirty="0" smtClean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веселья …</a:t>
            </a:r>
            <a:endParaRPr lang="ru-RU" sz="2400" b="1" dirty="0">
              <a:solidFill>
                <a:srgbClr val="80C34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4641" y="4557890"/>
            <a:ext cx="505664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искренности, </a:t>
            </a:r>
            <a:r>
              <a:rPr lang="ru-RU" sz="2400" b="1" dirty="0" smtClean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изобретательности…</a:t>
            </a:r>
            <a:endParaRPr lang="ru-RU" sz="2400" b="1" dirty="0">
              <a:solidFill>
                <a:srgbClr val="80C34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20396" y="5310326"/>
            <a:ext cx="503791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80C34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ясности ума, ярких впечатлений…</a:t>
            </a:r>
            <a:endParaRPr lang="ru-RU" sz="2400" b="1" dirty="0">
              <a:solidFill>
                <a:srgbClr val="80C34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7335" y="5837648"/>
            <a:ext cx="2600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7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3325940"/>
              </p:ext>
            </p:extLst>
          </p:nvPr>
        </p:nvGraphicFramePr>
        <p:xfrm>
          <a:off x="899592" y="836712"/>
          <a:ext cx="7344816" cy="594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328300"/>
            <a:ext cx="7437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активного обучения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252" y="692696"/>
            <a:ext cx="915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интерактивные методы обучения?</a:t>
            </a:r>
          </a:p>
        </p:txBody>
      </p:sp>
      <p:pic>
        <p:nvPicPr>
          <p:cNvPr id="3074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34" y="1700808"/>
            <a:ext cx="4548336" cy="45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43535" y="116632"/>
            <a:ext cx="763284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30ACEC">
                    <a:lumMod val="50000"/>
                  </a:srgbClr>
                </a:solidFill>
                <a:latin typeface="Georgia" panose="02040502050405020303" pitchFamily="18" charset="0"/>
              </a:rPr>
              <a:t>Инициация </a:t>
            </a:r>
            <a:r>
              <a:rPr lang="ru-RU" sz="2400" b="1" dirty="0">
                <a:solidFill>
                  <a:srgbClr val="30ACEC">
                    <a:lumMod val="50000"/>
                  </a:srgbClr>
                </a:solidFill>
                <a:latin typeface="Georgia" panose="02040502050405020303" pitchFamily="18" charset="0"/>
              </a:rPr>
              <a:t>(</a:t>
            </a:r>
            <a:r>
              <a:rPr lang="ru-RU" sz="2400" b="1" dirty="0">
                <a:solidFill>
                  <a:srgbClr val="30ACEC">
                    <a:lumMod val="50000"/>
                  </a:srgbClr>
                </a:solidFill>
                <a:latin typeface="Georgia" panose="02040502050405020303" pitchFamily="18" charset="0"/>
                <a:hlinkClick r:id="rId2" action="ppaction://hlinksldjump"/>
              </a:rPr>
              <a:t>приветствие</a:t>
            </a:r>
            <a:r>
              <a:rPr lang="ru-RU" sz="2400" b="1" dirty="0">
                <a:solidFill>
                  <a:srgbClr val="30ACEC">
                    <a:lumMod val="50000"/>
                  </a:srgbClr>
                </a:solidFill>
                <a:latin typeface="Georgia" panose="02040502050405020303" pitchFamily="18" charset="0"/>
              </a:rPr>
              <a:t>, знакомство)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3535" y="4559444"/>
            <a:ext cx="8043265" cy="2232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Тема урока записывается словами в перевернутом виде, не меняя порядка слов в предложении. Так же можно давать определения понятий, суждения, небольшой текст задания.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6459" y="4290794"/>
            <a:ext cx="26670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0ACEC">
                    <a:lumMod val="50000"/>
                  </a:srgbClr>
                </a:solidFill>
                <a:latin typeface="Georgia" panose="02040502050405020303" pitchFamily="18" charset="0"/>
              </a:rPr>
              <a:t>ПЕРЕВЁРТЫШИ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692696"/>
            <a:ext cx="8605259" cy="331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«Скажем «Здравствуйте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!», «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Поздоровайся локтями», «Поздоровайся  ладонями», «Мой цветок», «Утро начинается с улыбки», «Летающие  имена», «Измерим друг друга», «Галерея портретов», «Мой цветок»,  «Самолетик пожеланий»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эффективно и динамично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помогут начать 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eorgia" panose="02040502050405020303" pitchFamily="18" charset="0"/>
              </a:rPr>
              <a:t>урок, задать нужный ритм, обеспечить рабочий настрой и хорошую атмосферу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626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i="1">
              <a:solidFill>
                <a:srgbClr val="0000FF"/>
              </a:solidFill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i="1">
              <a:solidFill>
                <a:srgbClr val="82B6F4"/>
              </a:solidFill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altLang="ru-RU" sz="2800" b="1">
              <a:solidFill>
                <a:srgbClr val="3085ED"/>
              </a:solidFill>
              <a:latin typeface="Times New Roman" pitchFamily="18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571625" y="642938"/>
            <a:ext cx="633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000" b="1">
              <a:solidFill>
                <a:srgbClr val="82B6F4"/>
              </a:solidFill>
            </a:endParaRPr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" y="476672"/>
            <a:ext cx="8730298" cy="525658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Rectangle 9"/>
          <p:cNvSpPr>
            <a:spLocks/>
          </p:cNvSpPr>
          <p:nvPr/>
        </p:nvSpPr>
        <p:spPr bwMode="auto">
          <a:xfrm>
            <a:off x="307181" y="5877272"/>
            <a:ext cx="82423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</a:rPr>
              <a:t>Прием заимствован </a:t>
            </a:r>
            <a:r>
              <a:rPr lang="ru-RU" altLang="ru-RU" sz="2800" b="1" i="1" dirty="0" smtClean="0">
                <a:solidFill>
                  <a:srgbClr val="7030A0"/>
                </a:solidFill>
                <a:latin typeface="Times New Roman" pitchFamily="18" charset="0"/>
              </a:rPr>
              <a:t>у 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</a:rPr>
              <a:t>американского учителя Дж. </a:t>
            </a:r>
            <a:r>
              <a:rPr lang="ru-RU" altLang="ru-RU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Белланса</a:t>
            </a:r>
            <a:endParaRPr lang="ru-RU" altLang="ru-RU" sz="28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3400699" y="2895129"/>
            <a:ext cx="2160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</a:t>
            </a:r>
            <a:endParaRPr lang="ru-RU" sz="5400" b="1" cap="none" spc="0" dirty="0">
              <a:ln w="1143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6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i="1">
              <a:solidFill>
                <a:srgbClr val="0000FF"/>
              </a:solidFill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i="1">
              <a:solidFill>
                <a:srgbClr val="82B6F4"/>
              </a:solidFill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altLang="ru-RU" sz="2800" b="1">
              <a:solidFill>
                <a:srgbClr val="3085ED"/>
              </a:solidFill>
              <a:latin typeface="Times New Roman" pitchFamily="18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571625" y="642938"/>
            <a:ext cx="633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000" b="1">
              <a:solidFill>
                <a:srgbClr val="82B6F4"/>
              </a:solidFill>
            </a:endParaRPr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9"/>
          <a:stretch/>
        </p:blipFill>
        <p:spPr bwMode="auto">
          <a:xfrm>
            <a:off x="88333" y="912334"/>
            <a:ext cx="8730298" cy="570726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6200000">
            <a:off x="2990279" y="3858592"/>
            <a:ext cx="32226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ДРУЖБА</a:t>
            </a:r>
            <a:endParaRPr lang="ru-RU" sz="5400" b="1" cap="none" spc="0" dirty="0">
              <a:ln w="1143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931791">
            <a:off x="354305" y="3637312"/>
            <a:ext cx="28242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уважение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807522">
            <a:off x="6160896" y="3637313"/>
            <a:ext cx="19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забота</a:t>
            </a:r>
            <a:endParaRPr lang="ru-RU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931791">
            <a:off x="-23135" y="4551749"/>
            <a:ext cx="3558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взаимопонимание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02757">
            <a:off x="6026485" y="4352572"/>
            <a:ext cx="202549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общность</a:t>
            </a:r>
          </a:p>
          <a:p>
            <a:pPr lvl="0" algn="ctr">
              <a:lnSpc>
                <a:spcPts val="3000"/>
              </a:lnSpc>
            </a:pP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интересов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33" y="-10996"/>
            <a:ext cx="5995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Тема: «ДРУЖБА»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3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61" y="692150"/>
            <a:ext cx="32067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i="1">
              <a:solidFill>
                <a:srgbClr val="0000FF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i="1">
              <a:solidFill>
                <a:srgbClr val="82B6F4"/>
              </a:solidFill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altLang="ru-RU" sz="2800" b="1">
              <a:solidFill>
                <a:srgbClr val="3085ED"/>
              </a:solidFill>
              <a:latin typeface="Times New Roman" pitchFamily="18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000" b="1">
              <a:solidFill>
                <a:srgbClr val="82B6F4"/>
              </a:solidFill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2268538" y="3500438"/>
            <a:ext cx="4535487" cy="16287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CCFF99"/>
              </a:gs>
              <a:gs pos="100000">
                <a:srgbClr val="99FF99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</a:rPr>
              <a:t>1.Что будет дальше?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</a:rPr>
              <a:t>2.Чем закончится рассказ?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</a:rPr>
              <a:t>3.Как будут развиваться события после финала?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775754" y="258763"/>
            <a:ext cx="7561263" cy="64928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300">
                <a:solidFill>
                  <a:prstClr val="black"/>
                </a:solidFill>
                <a:latin typeface="Arial" charset="0"/>
                <a:cs typeface="Arial" charset="0"/>
              </a:rPr>
              <a:t>«Варианты развития событий»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948488" y="4724400"/>
            <a:ext cx="1800225" cy="504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Вариант </a:t>
            </a:r>
            <a:r>
              <a:rPr 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  <a:endParaRPr 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708400" y="5445125"/>
            <a:ext cx="1873250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Вариант </a:t>
            </a:r>
            <a:r>
              <a:rPr 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endParaRPr 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250825" y="4724400"/>
            <a:ext cx="1873250" cy="504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prstClr val="black"/>
                </a:solidFill>
                <a:latin typeface="Arial" charset="0"/>
                <a:cs typeface="Arial" charset="0"/>
              </a:rPr>
              <a:t>Вариант 1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323850" y="6109632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99"/>
                </a:solidFill>
              </a:rPr>
              <a:t>Схематичная модель «дерева предсказаний»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6804025" y="4076700"/>
            <a:ext cx="1223963" cy="574675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Line 16"/>
          <p:cNvSpPr>
            <a:spLocks noChangeShapeType="1"/>
          </p:cNvSpPr>
          <p:nvPr/>
        </p:nvSpPr>
        <p:spPr bwMode="auto">
          <a:xfrm flipH="1">
            <a:off x="1042988" y="4076700"/>
            <a:ext cx="1225550" cy="576263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Line 17"/>
          <p:cNvSpPr>
            <a:spLocks noChangeShapeType="1"/>
          </p:cNvSpPr>
          <p:nvPr/>
        </p:nvSpPr>
        <p:spPr bwMode="auto">
          <a:xfrm>
            <a:off x="4643438" y="5084763"/>
            <a:ext cx="0" cy="360362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i="1">
              <a:solidFill>
                <a:srgbClr val="0000FF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800" b="1" i="1">
              <a:solidFill>
                <a:srgbClr val="82B6F4"/>
              </a:solidFill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altLang="ru-RU" sz="2800" b="1">
              <a:solidFill>
                <a:srgbClr val="3085ED"/>
              </a:solidFill>
              <a:latin typeface="Times New Roman" pitchFamily="18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000" b="1">
              <a:solidFill>
                <a:srgbClr val="82B6F4"/>
              </a:solidFill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0" y="118964"/>
            <a:ext cx="611028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Использовать после первой или второй остановки «чтения со </a:t>
            </a:r>
            <a:r>
              <a:rPr lang="ru-RU" alt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стопом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» при работе с сюжетными текстами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Тема 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должна содержать вопрос, адресованный в будущее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Не 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использовать прием больше одного раза на уроке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Все 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версии аргументировать содержанием текста, а не домыслами.</a:t>
            </a:r>
          </a:p>
        </p:txBody>
      </p:sp>
      <p:pic>
        <p:nvPicPr>
          <p:cNvPr id="2970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43082"/>
            <a:ext cx="3048000" cy="3309937"/>
          </a:xfrm>
          <a:prstGeom prst="rect">
            <a:avLst/>
          </a:prstGeom>
          <a:noFill/>
          <a:ln w="76200" cmpd="tri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2692060" cy="229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16" y="391304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414141"/>
                </a:solidFill>
                <a:latin typeface="Georgia"/>
              </a:rPr>
              <a:t>Собака </a:t>
            </a:r>
            <a:r>
              <a:rPr lang="ru-RU" sz="2800" b="1" dirty="0">
                <a:solidFill>
                  <a:srgbClr val="414141"/>
                </a:solidFill>
                <a:latin typeface="Georgia"/>
              </a:rPr>
              <a:t>яростно лаяла, припадая на передние лапы. Прямо перед ней, прижавшись к забору, сидел маленький взъерошенный котёнок. Он широко раскрывал рот и жалобно мяукал. Неподалёку стояли два мальчика и ждали, что будет.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770" y="5229200"/>
            <a:ext cx="892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14141"/>
                </a:solidFill>
                <a:latin typeface="Georgia"/>
              </a:rPr>
              <a:t>- Ребята, а вы как думаете, что будет дальше?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328" y="5752420"/>
            <a:ext cx="82237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414141"/>
                </a:solidFill>
                <a:latin typeface="Georgia"/>
              </a:rPr>
              <a:t>Давайте предположим, как Валентина </a:t>
            </a:r>
          </a:p>
          <a:p>
            <a:r>
              <a:rPr lang="ru-RU" sz="2800" b="1" dirty="0" smtClean="0">
                <a:solidFill>
                  <a:srgbClr val="414141"/>
                </a:solidFill>
                <a:latin typeface="Georgia"/>
              </a:rPr>
              <a:t>Осеева назвала рассказ?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4344" y="43768"/>
            <a:ext cx="9059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«Нравственный поступок»</a:t>
            </a:r>
          </a:p>
        </p:txBody>
      </p:sp>
    </p:spTree>
    <p:extLst>
      <p:ext uri="{BB962C8B-B14F-4D97-AF65-F5344CB8AC3E}">
        <p14:creationId xmlns:p14="http://schemas.microsoft.com/office/powerpoint/2010/main" val="11898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1331"/>
            <a:ext cx="4854469" cy="33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«Христианская семья»</a:t>
            </a:r>
            <a:endParaRPr lang="ru-RU" sz="4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2537" y="1422054"/>
            <a:ext cx="6508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PT Sans"/>
              </a:rPr>
              <a:t>В.А.Сухомлинский</a:t>
            </a:r>
            <a:r>
              <a:rPr lang="ru-RU" sz="2800" b="1" dirty="0">
                <a:latin typeface="PT Sans"/>
              </a:rPr>
              <a:t>. Крылья матери</a:t>
            </a:r>
            <a:endParaRPr lang="ru-RU" sz="2800" b="1" i="0" dirty="0"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9443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43535" y="116632"/>
            <a:ext cx="763284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rgbClr val="30ACEC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30ACEC">
                    <a:lumMod val="50000"/>
                  </a:srgbClr>
                </a:solidFill>
                <a:latin typeface="Georgia" panose="02040502050405020303" pitchFamily="18" charset="0"/>
              </a:rPr>
              <a:t>Метод  «Цветок»</a:t>
            </a:r>
            <a:r>
              <a:rPr lang="ru-RU" sz="2400" b="1" dirty="0">
                <a:solidFill>
                  <a:srgbClr val="30ACEC">
                    <a:lumMod val="50000"/>
                  </a:srgbClr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30ACEC">
                    <a:lumMod val="50000"/>
                  </a:srgbClr>
                </a:solidFill>
                <a:latin typeface="Georgia" panose="02040502050405020303" pitchFamily="18" charset="0"/>
              </a:rPr>
            </a:br>
            <a:endParaRPr lang="ru-RU" sz="2400" b="1" dirty="0">
              <a:solidFill>
                <a:srgbClr val="30ACEC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692696"/>
            <a:ext cx="8605259" cy="6048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89032"/>
            <a:ext cx="5256000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827" y="116632"/>
            <a:ext cx="8679748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spc="0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организация 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самостоятельной деятельности обучающихся </a:t>
            </a:r>
          </a:p>
          <a:p>
            <a:pPr algn="ctr"/>
            <a:r>
              <a:rPr lang="ru-RU" sz="28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На уроках </a:t>
            </a:r>
            <a:r>
              <a:rPr lang="ru-RU" sz="2800" b="1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орксэ</a:t>
            </a:r>
            <a:r>
              <a:rPr lang="ru-RU" sz="28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lvl="0" algn="ctr"/>
            <a:r>
              <a:rPr lang="ru-RU" sz="28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Способы оценивания </a:t>
            </a:r>
          </a:p>
          <a:p>
            <a:pPr lvl="0" algn="ctr"/>
            <a:r>
              <a:rPr lang="ru-RU" sz="28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образовательных результатов</a:t>
            </a:r>
          </a:p>
          <a:p>
            <a:pPr lvl="0" algn="ctr"/>
            <a:r>
              <a:rPr lang="ru-RU" sz="28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Обучающихся при реализации курса </a:t>
            </a:r>
            <a:r>
              <a:rPr lang="ru-RU" sz="28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ОРКСЭ</a:t>
            </a:r>
            <a:endParaRPr lang="ru-RU" sz="28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800" b="1" cap="all" spc="0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430" y="3999309"/>
            <a:ext cx="80614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активных и интерактивных 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методов и форм работы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8406" y="3332896"/>
            <a:ext cx="3247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посредством</a:t>
            </a:r>
            <a:endParaRPr lang="ru-RU" sz="36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464665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457200">
              <a:lnSpc>
                <a:spcPct val="110000"/>
              </a:lnSpc>
              <a:buClr>
                <a:srgbClr val="D9B247"/>
              </a:buClr>
              <a:buSzPct val="115000"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ММО педагогов ОРКСЭ</a:t>
            </a:r>
          </a:p>
          <a:p>
            <a:pPr lvl="0" algn="r" defTabSz="457200">
              <a:lnSpc>
                <a:spcPct val="110000"/>
              </a:lnSpc>
              <a:buClr>
                <a:srgbClr val="D9B247"/>
              </a:buClr>
              <a:buSzPct val="115000"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МАОУ «Гимназия № 8» </a:t>
            </a:r>
          </a:p>
          <a:p>
            <a:pPr lvl="0" algn="r" defTabSz="457200">
              <a:lnSpc>
                <a:spcPct val="110000"/>
              </a:lnSpc>
              <a:buClr>
                <a:srgbClr val="D9B247"/>
              </a:buClr>
              <a:buSzPct val="115000"/>
            </a:pP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январь 2020 г</a:t>
            </a:r>
            <a:endParaRPr lang="ru-RU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1525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4242"/>
            <a:ext cx="87489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Times New Roman"/>
              </a:rPr>
              <a:t>Метод “</a:t>
            </a:r>
            <a:r>
              <a:rPr lang="ru-RU" sz="36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пазл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” способствует формированию </a:t>
            </a:r>
            <a:r>
              <a:rPr lang="ru-RU" sz="3600" b="1" dirty="0" smtClean="0">
                <a:effectLst/>
                <a:latin typeface="Times New Roman"/>
                <a:ea typeface="Times New Roman"/>
              </a:rPr>
              <a:t>внимания, сосредоточенности, умения собирать и анализировать полученную информацию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Times New Roman"/>
              </a:rPr>
              <a:t>Учебный “</a:t>
            </a:r>
            <a:r>
              <a:rPr lang="ru-RU" sz="3600" dirty="0" err="1" smtClean="0">
                <a:effectLst/>
                <a:latin typeface="Times New Roman"/>
                <a:ea typeface="Times New Roman"/>
              </a:rPr>
              <a:t>пазл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” можно составлять с учащимися на </a:t>
            </a:r>
            <a:r>
              <a:rPr lang="ru-RU" sz="3600" b="1" dirty="0" smtClean="0">
                <a:effectLst/>
                <a:latin typeface="Times New Roman"/>
                <a:ea typeface="Times New Roman"/>
              </a:rPr>
              <a:t>любой стадии изучения материала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Times New Roman"/>
              </a:rPr>
              <a:t>Это может быть </a:t>
            </a:r>
            <a:r>
              <a:rPr lang="ru-RU" sz="3600" b="1" dirty="0" smtClean="0">
                <a:effectLst/>
                <a:latin typeface="Times New Roman"/>
                <a:ea typeface="Times New Roman"/>
              </a:rPr>
              <a:t>индивидуальная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 или </a:t>
            </a:r>
            <a:r>
              <a:rPr lang="ru-RU" sz="3600" b="1" dirty="0" smtClean="0">
                <a:effectLst/>
                <a:latin typeface="Times New Roman"/>
                <a:ea typeface="Times New Roman"/>
              </a:rPr>
              <a:t>коллективная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 работа.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88" y="5277190"/>
            <a:ext cx="2124001" cy="120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4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16836" b="32124"/>
          <a:stretch/>
        </p:blipFill>
        <p:spPr bwMode="auto">
          <a:xfrm>
            <a:off x="107504" y="20986"/>
            <a:ext cx="8928992" cy="68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learningapps.org/display?v=pi4ia5aat</a:t>
            </a:r>
            <a:endParaRPr lang="ru-RU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89289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удобнейших инструментов для обучения детей - 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оценки уже полученных ими знаний и приобретения новых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игровой форме информация усваивается намного легче, а атмосфера состязания добавляет азартную нотку в занятия. Викторины на уроке – отличный способ в интересной для учеников форме оценить багаж их знаний, сделать урок интересным и увлекательным. </a:t>
            </a:r>
          </a:p>
        </p:txBody>
      </p:sp>
    </p:spTree>
    <p:extLst>
      <p:ext uri="{BB962C8B-B14F-4D97-AF65-F5344CB8AC3E}">
        <p14:creationId xmlns:p14="http://schemas.microsoft.com/office/powerpoint/2010/main" val="2767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t="364" r="18307" b="33181"/>
          <a:stretch/>
        </p:blipFill>
        <p:spPr bwMode="auto">
          <a:xfrm>
            <a:off x="35496" y="-27858"/>
            <a:ext cx="9073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3276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learningapps.org/613307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" y="44624"/>
            <a:ext cx="7575898" cy="110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86409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8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6975" r="3999" b="13745"/>
          <a:stretch>
            <a:fillRect/>
          </a:stretch>
        </p:blipFill>
        <p:spPr bwMode="auto">
          <a:xfrm>
            <a:off x="6869414" y="5439305"/>
            <a:ext cx="2019648" cy="11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r="16470" b="32691"/>
          <a:stretch/>
        </p:blipFill>
        <p:spPr bwMode="auto">
          <a:xfrm>
            <a:off x="0" y="44624"/>
            <a:ext cx="9144000" cy="678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3393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learningapps.org/7649014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2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51986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30ACE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ЦЕПОЧКИ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501008"/>
            <a:ext cx="8447856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 усвоение  и правильность изложения  информации, логичность её расположения. </a:t>
            </a:r>
          </a:p>
        </p:txBody>
      </p:sp>
      <p:pic>
        <p:nvPicPr>
          <p:cNvPr id="5530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2588"/>
            <a:ext cx="1098338" cy="14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1235164" cy="16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67" y="1663216"/>
            <a:ext cx="1307604" cy="174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57314" y="2120152"/>
            <a:ext cx="26321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ln w="12700">
                  <a:solidFill>
                    <a:srgbClr val="30ACEC"/>
                  </a:solidFill>
                  <a:prstDash val="solid"/>
                </a:ln>
                <a:pattFill prst="pct50">
                  <a:fgClr>
                    <a:srgbClr val="30ACEC"/>
                  </a:fgClr>
                  <a:bgClr>
                    <a:srgbClr val="30ACEC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30ACEC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80726" y="2171007"/>
            <a:ext cx="4655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ln w="12700">
                  <a:solidFill>
                    <a:srgbClr val="30ACEC"/>
                  </a:solidFill>
                  <a:prstDash val="solid"/>
                </a:ln>
                <a:pattFill prst="pct50">
                  <a:fgClr>
                    <a:srgbClr val="30ACEC"/>
                  </a:fgClr>
                  <a:bgClr>
                    <a:srgbClr val="30ACEC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30ACEC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2301812"/>
            <a:ext cx="4143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ln w="12700">
                  <a:solidFill>
                    <a:srgbClr val="30ACEC"/>
                  </a:solidFill>
                  <a:prstDash val="solid"/>
                </a:ln>
                <a:pattFill prst="pct50">
                  <a:fgClr>
                    <a:srgbClr val="30ACEC"/>
                  </a:fgClr>
                  <a:bgClr>
                    <a:srgbClr val="30ACEC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30ACEC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81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r="16295" b="32506"/>
          <a:stretch/>
        </p:blipFill>
        <p:spPr bwMode="auto">
          <a:xfrm>
            <a:off x="107504" y="1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3" y="188640"/>
            <a:ext cx="3393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learningapps.org/7881567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3" t="4181" r="12119" b="28595"/>
          <a:stretch/>
        </p:blipFill>
        <p:spPr bwMode="auto">
          <a:xfrm>
            <a:off x="0" y="0"/>
            <a:ext cx="918051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03468"/>
            <a:ext cx="3393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learningapps.org/1404523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051720" y="764704"/>
            <a:ext cx="5471120" cy="5341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30ACE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СУПЕРКОНТРОЛЬНАЯ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556792"/>
            <a:ext cx="8663880" cy="4536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контрольной работы разрабатывают ученики друг для друга.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листе пишут задания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231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solidFill>
                  <a:srgbClr val="2319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- ответы. </a:t>
            </a:r>
            <a:endParaRPr lang="ru-RU" sz="3600" b="1" dirty="0" smtClean="0">
              <a:solidFill>
                <a:srgbClr val="2319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 обмениваются заданиями,  выполняют 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их, </a:t>
            </a:r>
          </a:p>
          <a:p>
            <a:pPr algn="ctr">
              <a:defRPr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    проверяют работу одноклассников.</a:t>
            </a:r>
          </a:p>
        </p:txBody>
      </p:sp>
      <p:pic>
        <p:nvPicPr>
          <p:cNvPr id="5530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6975" r="3999" b="13745"/>
          <a:stretch>
            <a:fillRect/>
          </a:stretch>
        </p:blipFill>
        <p:spPr bwMode="auto">
          <a:xfrm>
            <a:off x="6869414" y="5439305"/>
            <a:ext cx="2019648" cy="11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3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Рассмотреть формы и методы активного и интерактивного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при  организации самостоятельной деятельности обучающихся на уроках ОРКСЭ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Выявить, какие формы и методы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и интерактивного обучения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наиболее эффективными при реализации курса ОРКСЭ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/>
              </a:rPr>
              <a:t>3. Предложить формы активного 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взаимодействия участников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</a:rPr>
              <a:t>заседания МО </a:t>
            </a:r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между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</a:rPr>
              <a:t>собой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7"/>
          <a:stretch/>
        </p:blipFill>
        <p:spPr bwMode="auto">
          <a:xfrm>
            <a:off x="420572" y="3861048"/>
            <a:ext cx="3785087" cy="23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27734"/>
            <a:ext cx="3145532" cy="2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79" y="298464"/>
            <a:ext cx="4856852" cy="264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7322" y="2967335"/>
            <a:ext cx="7989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Рождественский ангел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4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6622"/>
            <a:ext cx="5184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Рождество войдет в ваш дом,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 неся всё то, что свято!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будут смех и радость в нём,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счастья и душа богата!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544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уютом дышит дом,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ангел вас оберегает!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поздравляем с Рождеством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лучшего желаем!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74619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«Методы, используемые в учебной деятельности, должны вызывать интерес у ребенка к познанию окружающего мира, а учебное заведение стать школой радости. Радости познания, творчества, общения».  </a:t>
            </a:r>
            <a:endParaRPr lang="ru-RU" alt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                                   </a:t>
            </a:r>
            <a:endParaRPr lang="ru-RU" altLang="ru-RU" sz="36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В.А</a:t>
            </a:r>
            <a:r>
              <a:rPr lang="ru-RU" altLang="ru-RU" sz="36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Сухомлинский </a:t>
            </a:r>
            <a:endParaRPr lang="ru-RU" alt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672" y="117693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обучения призваны решать главную задачу, сформулированную в ФГОС —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ребенка учиться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истина не должна преподноситься "на блюдечке". Гораздо важнее развивать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основанное на анализе ситуации,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поиске информации, построению логической цепочки 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взвешенного и аргументированного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8946"/>
            <a:ext cx="9275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активные методы обучения?</a:t>
            </a:r>
            <a:endParaRPr lang="ru-RU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938614" cy="396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методы обучения строятся по схеме взаимодействия </a:t>
            </a:r>
            <a:r>
              <a:rPr lang="ru-RU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"учитель = ученик"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которые предполагают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равнозначное участие учителя и учащихся в учебном процессе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 есть, дети выступают как равные участники и создатели урока.</a:t>
            </a:r>
          </a:p>
          <a:p>
            <a:pPr algn="just"/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Родоначальниками метода принято считать таких прославленных педагогов, как Я. Коменский, И. Песталоцци, А.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Дистервег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Г. Гегель, Ж. Руссо, Д.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Хотя мысль, что успешное обучение строится, прежде всего, на самопознании, встречается еще у античных философов.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9750"/>
            <a:ext cx="7411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активных методов обучения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8318598"/>
              </p:ext>
            </p:extLst>
          </p:nvPr>
        </p:nvGraphicFramePr>
        <p:xfrm>
          <a:off x="323528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9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9241721"/>
              </p:ext>
            </p:extLst>
          </p:nvPr>
        </p:nvGraphicFramePr>
        <p:xfrm>
          <a:off x="395536" y="629980"/>
          <a:ext cx="8424936" cy="589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95054"/>
            <a:ext cx="2592288" cy="210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835</Words>
  <Application>Microsoft Office PowerPoint</Application>
  <PresentationFormat>Экран (4:3)</PresentationFormat>
  <Paragraphs>123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76</cp:revision>
  <dcterms:created xsi:type="dcterms:W3CDTF">2019-12-23T00:32:04Z</dcterms:created>
  <dcterms:modified xsi:type="dcterms:W3CDTF">2020-01-09T00:34:47Z</dcterms:modified>
</cp:coreProperties>
</file>