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8" r:id="rId6"/>
    <p:sldId id="275" r:id="rId7"/>
    <p:sldId id="276" r:id="rId8"/>
    <p:sldId id="277" r:id="rId9"/>
    <p:sldId id="278" r:id="rId10"/>
    <p:sldId id="263" r:id="rId11"/>
    <p:sldId id="260" r:id="rId12"/>
    <p:sldId id="279" r:id="rId13"/>
    <p:sldId id="273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82" d="100"/>
          <a:sy n="82" d="100"/>
        </p:scale>
        <p:origin x="147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05F0A-7664-40A8-B087-B08C6283ECD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36E083-9742-4296-BD9C-B686D4F8E7F6}">
      <dgm:prSet custT="1"/>
      <dgm:spPr/>
      <dgm:t>
        <a:bodyPr/>
        <a:lstStyle/>
        <a:p>
          <a:pPr rtl="0"/>
          <a:r>
            <a:rPr lang="ru-RU" sz="2000" b="1" dirty="0"/>
            <a:t>КТД</a:t>
          </a:r>
        </a:p>
        <a:p>
          <a:pPr rtl="0"/>
          <a:r>
            <a:rPr lang="ru-RU" sz="2000" b="1" dirty="0"/>
            <a:t>ДЕД</a:t>
          </a:r>
        </a:p>
        <a:p>
          <a:pPr rtl="0"/>
          <a:r>
            <a:rPr lang="ru-RU" sz="2000" b="1" dirty="0"/>
            <a:t>СУ </a:t>
          </a:r>
        </a:p>
      </dgm:t>
    </dgm:pt>
    <dgm:pt modelId="{70575C24-4747-473D-A4A5-BCB10A5F9E3A}" type="parTrans" cxnId="{95026DD1-C8AB-4753-8C29-D58E93F26145}">
      <dgm:prSet/>
      <dgm:spPr/>
      <dgm:t>
        <a:bodyPr/>
        <a:lstStyle/>
        <a:p>
          <a:endParaRPr lang="ru-RU"/>
        </a:p>
      </dgm:t>
    </dgm:pt>
    <dgm:pt modelId="{5E7FB663-96F5-4BE8-9BD2-F7F99DBDCB98}" type="sibTrans" cxnId="{95026DD1-C8AB-4753-8C29-D58E93F26145}">
      <dgm:prSet/>
      <dgm:spPr/>
      <dgm:t>
        <a:bodyPr/>
        <a:lstStyle/>
        <a:p>
          <a:endParaRPr lang="ru-RU"/>
        </a:p>
      </dgm:t>
    </dgm:pt>
    <dgm:pt modelId="{118D04B4-52A3-404F-9C85-6836E7F12B36}">
      <dgm:prSet custT="1"/>
      <dgm:spPr/>
      <dgm:t>
        <a:bodyPr/>
        <a:lstStyle/>
        <a:p>
          <a:pPr rtl="0"/>
          <a:endParaRPr lang="ru-RU" sz="1600" b="1" dirty="0">
            <a:latin typeface="+mj-lt"/>
          </a:endParaRPr>
        </a:p>
        <a:p>
          <a:pPr rtl="0"/>
          <a:r>
            <a:rPr lang="ru-RU" sz="1800" b="1" dirty="0">
              <a:latin typeface="+mj-lt"/>
            </a:rPr>
            <a:t>Деловые игры, </a:t>
          </a:r>
          <a:r>
            <a:rPr lang="ru-RU" sz="1800" b="1" dirty="0" err="1">
              <a:latin typeface="+mj-lt"/>
            </a:rPr>
            <a:t>квест-игры</a:t>
          </a:r>
          <a:r>
            <a:rPr lang="ru-RU" sz="1800" b="1" dirty="0">
              <a:latin typeface="+mj-lt"/>
            </a:rPr>
            <a:t> </a:t>
          </a:r>
        </a:p>
        <a:p>
          <a:pPr rtl="0"/>
          <a:endParaRPr lang="ru-RU" sz="1600" b="0" dirty="0"/>
        </a:p>
      </dgm:t>
    </dgm:pt>
    <dgm:pt modelId="{5DFE3980-5A0B-4A23-8294-DD5F4B1493A0}" type="sibTrans" cxnId="{941B1907-3F89-487F-82DF-CE584ECC7FBD}">
      <dgm:prSet/>
      <dgm:spPr/>
      <dgm:t>
        <a:bodyPr/>
        <a:lstStyle/>
        <a:p>
          <a:endParaRPr lang="ru-RU"/>
        </a:p>
      </dgm:t>
    </dgm:pt>
    <dgm:pt modelId="{6E4BEAD5-530B-42A9-BF2F-9C4937E7D50C}" type="parTrans" cxnId="{941B1907-3F89-487F-82DF-CE584ECC7FBD}">
      <dgm:prSet/>
      <dgm:spPr/>
      <dgm:t>
        <a:bodyPr/>
        <a:lstStyle/>
        <a:p>
          <a:endParaRPr lang="ru-RU"/>
        </a:p>
      </dgm:t>
    </dgm:pt>
    <dgm:pt modelId="{B4C448C4-6B59-422F-8D15-B149DC2D1783}">
      <dgm:prSet custT="1"/>
      <dgm:spPr/>
      <dgm:t>
        <a:bodyPr/>
        <a:lstStyle/>
        <a:p>
          <a:pPr rtl="0"/>
          <a:r>
            <a:rPr lang="ru-RU" sz="2800" b="1" dirty="0"/>
            <a:t>ДОИ</a:t>
          </a:r>
        </a:p>
      </dgm:t>
    </dgm:pt>
    <dgm:pt modelId="{270C12C3-DAFC-412B-B29B-E4841E2A572F}" type="parTrans" cxnId="{5D784E7D-16B2-4239-9383-7BE6B8CB059D}">
      <dgm:prSet/>
      <dgm:spPr/>
      <dgm:t>
        <a:bodyPr/>
        <a:lstStyle/>
        <a:p>
          <a:endParaRPr lang="ru-RU"/>
        </a:p>
      </dgm:t>
    </dgm:pt>
    <dgm:pt modelId="{6CF7D114-6F41-4F5C-B6EA-38F3CC8114F4}" type="sibTrans" cxnId="{5D784E7D-16B2-4239-9383-7BE6B8CB059D}">
      <dgm:prSet/>
      <dgm:spPr/>
      <dgm:t>
        <a:bodyPr/>
        <a:lstStyle/>
        <a:p>
          <a:endParaRPr lang="ru-RU"/>
        </a:p>
      </dgm:t>
    </dgm:pt>
    <dgm:pt modelId="{99ED69ED-F00C-4A84-9959-4683861DEE3F}">
      <dgm:prSet custT="1"/>
      <dgm:spPr/>
      <dgm:t>
        <a:bodyPr/>
        <a:lstStyle/>
        <a:p>
          <a:pPr rtl="0"/>
          <a:r>
            <a:rPr lang="ru-RU" sz="1600" b="1" dirty="0"/>
            <a:t>Проекты</a:t>
          </a:r>
        </a:p>
      </dgm:t>
    </dgm:pt>
    <dgm:pt modelId="{36260442-59CE-41C4-AFA7-ADD3B0A253E3}" type="parTrans" cxnId="{96E2598F-DAD6-4863-90D8-2DFE41434A06}">
      <dgm:prSet/>
      <dgm:spPr/>
      <dgm:t>
        <a:bodyPr/>
        <a:lstStyle/>
        <a:p>
          <a:endParaRPr lang="ru-RU"/>
        </a:p>
      </dgm:t>
    </dgm:pt>
    <dgm:pt modelId="{95907249-79E9-42E3-AC5B-D410E734B57B}" type="sibTrans" cxnId="{96E2598F-DAD6-4863-90D8-2DFE41434A06}">
      <dgm:prSet/>
      <dgm:spPr/>
      <dgm:t>
        <a:bodyPr/>
        <a:lstStyle/>
        <a:p>
          <a:endParaRPr lang="ru-RU"/>
        </a:p>
      </dgm:t>
    </dgm:pt>
    <dgm:pt modelId="{9053C665-DF7D-498F-BE53-E0788FD3B5B3}">
      <dgm:prSet custT="1"/>
      <dgm:spPr/>
      <dgm:t>
        <a:bodyPr/>
        <a:lstStyle/>
        <a:p>
          <a:pPr rtl="0"/>
          <a:r>
            <a:rPr lang="ru-RU" sz="1800" b="1" dirty="0"/>
            <a:t>Клубы</a:t>
          </a:r>
        </a:p>
        <a:p>
          <a:pPr rtl="0"/>
          <a:r>
            <a:rPr lang="ru-RU" sz="1800" b="1" dirty="0"/>
            <a:t>Конкурсы</a:t>
          </a:r>
        </a:p>
        <a:p>
          <a:pPr rtl="0"/>
          <a:r>
            <a:rPr lang="ru-RU" sz="1800" b="1" dirty="0" err="1"/>
            <a:t>Фести-вали</a:t>
          </a:r>
          <a:endParaRPr lang="ru-RU" sz="1800" b="1" dirty="0"/>
        </a:p>
      </dgm:t>
    </dgm:pt>
    <dgm:pt modelId="{3F7CD57B-8214-4ABE-BF37-289EF1D02C22}" type="parTrans" cxnId="{8814A2CC-71B9-4ED8-9C53-7398AA88C7C9}">
      <dgm:prSet/>
      <dgm:spPr/>
      <dgm:t>
        <a:bodyPr/>
        <a:lstStyle/>
        <a:p>
          <a:endParaRPr lang="ru-RU"/>
        </a:p>
      </dgm:t>
    </dgm:pt>
    <dgm:pt modelId="{69DE6701-6F73-4FE0-AA2D-C816A55501F1}" type="sibTrans" cxnId="{8814A2CC-71B9-4ED8-9C53-7398AA88C7C9}">
      <dgm:prSet/>
      <dgm:spPr/>
      <dgm:t>
        <a:bodyPr/>
        <a:lstStyle/>
        <a:p>
          <a:endParaRPr lang="ru-RU"/>
        </a:p>
      </dgm:t>
    </dgm:pt>
    <dgm:pt modelId="{DDFFAA4B-223E-43F5-AD50-D84C4DA911E7}">
      <dgm:prSet custT="1"/>
      <dgm:spPr/>
      <dgm:t>
        <a:bodyPr/>
        <a:lstStyle/>
        <a:p>
          <a:pPr rtl="0"/>
          <a:r>
            <a:rPr lang="ru-RU" sz="1800" b="1" dirty="0" err="1"/>
            <a:t>Волон-тёр-ская</a:t>
          </a:r>
          <a:r>
            <a:rPr lang="ru-RU" sz="1800" b="1" dirty="0"/>
            <a:t> </a:t>
          </a:r>
          <a:r>
            <a:rPr lang="ru-RU" sz="1800" b="1" dirty="0" err="1"/>
            <a:t>деятель-ность</a:t>
          </a:r>
          <a:endParaRPr lang="ru-RU" sz="1800" b="1" dirty="0"/>
        </a:p>
      </dgm:t>
    </dgm:pt>
    <dgm:pt modelId="{DE918BAE-B114-43A4-BDE2-F6C013D4E4D9}" type="parTrans" cxnId="{16C9D1FD-C9D9-4174-8207-EF15289AA650}">
      <dgm:prSet/>
      <dgm:spPr/>
      <dgm:t>
        <a:bodyPr/>
        <a:lstStyle/>
        <a:p>
          <a:endParaRPr lang="ru-RU"/>
        </a:p>
      </dgm:t>
    </dgm:pt>
    <dgm:pt modelId="{5A883521-0E66-4FCD-BCA6-204B9E3453C0}" type="sibTrans" cxnId="{16C9D1FD-C9D9-4174-8207-EF15289AA650}">
      <dgm:prSet/>
      <dgm:spPr/>
      <dgm:t>
        <a:bodyPr/>
        <a:lstStyle/>
        <a:p>
          <a:endParaRPr lang="ru-RU"/>
        </a:p>
      </dgm:t>
    </dgm:pt>
    <dgm:pt modelId="{127788D7-726F-4322-A880-223D8EA7D2C3}" type="pres">
      <dgm:prSet presAssocID="{C7205F0A-7664-40A8-B087-B08C6283ECD9}" presName="CompostProcess" presStyleCnt="0">
        <dgm:presLayoutVars>
          <dgm:dir/>
          <dgm:resizeHandles val="exact"/>
        </dgm:presLayoutVars>
      </dgm:prSet>
      <dgm:spPr/>
    </dgm:pt>
    <dgm:pt modelId="{8FB198C1-3524-4824-A7CB-3F475828CEB1}" type="pres">
      <dgm:prSet presAssocID="{C7205F0A-7664-40A8-B087-B08C6283ECD9}" presName="arrow" presStyleLbl="bgShp" presStyleIdx="0" presStyleCnt="1"/>
      <dgm:spPr/>
    </dgm:pt>
    <dgm:pt modelId="{66EB5E79-3454-497E-946B-9CE60640F1BF}" type="pres">
      <dgm:prSet presAssocID="{C7205F0A-7664-40A8-B087-B08C6283ECD9}" presName="linearProcess" presStyleCnt="0"/>
      <dgm:spPr/>
    </dgm:pt>
    <dgm:pt modelId="{8B47DE3A-19CA-4C18-865E-C4E985866E53}" type="pres">
      <dgm:prSet presAssocID="{118D04B4-52A3-404F-9C85-6836E7F12B36}" presName="textNode" presStyleLbl="node1" presStyleIdx="0" presStyleCnt="6" custLinFactNeighborX="-50" custLinFactNeighborY="-1647">
        <dgm:presLayoutVars>
          <dgm:bulletEnabled val="1"/>
        </dgm:presLayoutVars>
      </dgm:prSet>
      <dgm:spPr/>
    </dgm:pt>
    <dgm:pt modelId="{88F7D39F-211E-49FB-A010-CC4BA002FF8B}" type="pres">
      <dgm:prSet presAssocID="{5DFE3980-5A0B-4A23-8294-DD5F4B1493A0}" presName="sibTrans" presStyleCnt="0"/>
      <dgm:spPr/>
    </dgm:pt>
    <dgm:pt modelId="{D939AB53-AB00-4786-86D2-6713083E8164}" type="pres">
      <dgm:prSet presAssocID="{DDFFAA4B-223E-43F5-AD50-D84C4DA911E7}" presName="textNode" presStyleLbl="node1" presStyleIdx="1" presStyleCnt="6" custLinFactNeighborX="-61510" custLinFactNeighborY="-1647">
        <dgm:presLayoutVars>
          <dgm:bulletEnabled val="1"/>
        </dgm:presLayoutVars>
      </dgm:prSet>
      <dgm:spPr/>
    </dgm:pt>
    <dgm:pt modelId="{4F211C1B-11A2-42FB-874D-B5F858B773ED}" type="pres">
      <dgm:prSet presAssocID="{5A883521-0E66-4FCD-BCA6-204B9E3453C0}" presName="sibTrans" presStyleCnt="0"/>
      <dgm:spPr/>
    </dgm:pt>
    <dgm:pt modelId="{91BB482D-B1BE-4218-9118-C1D3A4707E4F}" type="pres">
      <dgm:prSet presAssocID="{8836E083-9742-4296-BD9C-B686D4F8E7F6}" presName="textNode" presStyleLbl="node1" presStyleIdx="2" presStyleCnt="6" custLinFactX="-3828" custLinFactNeighborX="-100000" custLinFactNeighborY="-1647">
        <dgm:presLayoutVars>
          <dgm:bulletEnabled val="1"/>
        </dgm:presLayoutVars>
      </dgm:prSet>
      <dgm:spPr/>
    </dgm:pt>
    <dgm:pt modelId="{47B1FE20-1F57-4BAE-B540-10FDBE3CDAB6}" type="pres">
      <dgm:prSet presAssocID="{5E7FB663-96F5-4BE8-9BD2-F7F99DBDCB98}" presName="sibTrans" presStyleCnt="0"/>
      <dgm:spPr/>
    </dgm:pt>
    <dgm:pt modelId="{EB8C0A70-F7C8-4076-A74D-6E99844A2C5E}" type="pres">
      <dgm:prSet presAssocID="{9053C665-DF7D-498F-BE53-E0788FD3B5B3}" presName="textNode" presStyleLbl="node1" presStyleIdx="3" presStyleCnt="6" custLinFactX="-14072" custLinFactNeighborX="-100000" custLinFactNeighborY="-1647">
        <dgm:presLayoutVars>
          <dgm:bulletEnabled val="1"/>
        </dgm:presLayoutVars>
      </dgm:prSet>
      <dgm:spPr/>
    </dgm:pt>
    <dgm:pt modelId="{7CB3FB7C-92FF-49FC-9B0D-3995CE35A116}" type="pres">
      <dgm:prSet presAssocID="{69DE6701-6F73-4FE0-AA2D-C816A55501F1}" presName="sibTrans" presStyleCnt="0"/>
      <dgm:spPr/>
    </dgm:pt>
    <dgm:pt modelId="{DA9574D9-6C5C-4F93-B45E-1D35F05C4A21}" type="pres">
      <dgm:prSet presAssocID="{99ED69ED-F00C-4A84-9959-4683861DEE3F}" presName="textNode" presStyleLbl="node1" presStyleIdx="4" presStyleCnt="6" custLinFactX="-24315" custLinFactNeighborX="-100000" custLinFactNeighborY="-1647">
        <dgm:presLayoutVars>
          <dgm:bulletEnabled val="1"/>
        </dgm:presLayoutVars>
      </dgm:prSet>
      <dgm:spPr/>
    </dgm:pt>
    <dgm:pt modelId="{F6E52D16-EEFF-488A-A960-CF29940D6AF7}" type="pres">
      <dgm:prSet presAssocID="{95907249-79E9-42E3-AC5B-D410E734B57B}" presName="sibTrans" presStyleCnt="0"/>
      <dgm:spPr/>
    </dgm:pt>
    <dgm:pt modelId="{2EDB6237-3485-4228-87EA-F5342927BB64}" type="pres">
      <dgm:prSet presAssocID="{B4C448C4-6B59-422F-8D15-B149DC2D1783}" presName="textNode" presStyleLbl="node1" presStyleIdx="5" presStyleCnt="6" custLinFactX="-34558" custLinFactNeighborX="-100000" custLinFactNeighborY="-1647">
        <dgm:presLayoutVars>
          <dgm:bulletEnabled val="1"/>
        </dgm:presLayoutVars>
      </dgm:prSet>
      <dgm:spPr/>
    </dgm:pt>
  </dgm:ptLst>
  <dgm:cxnLst>
    <dgm:cxn modelId="{941B1907-3F89-487F-82DF-CE584ECC7FBD}" srcId="{C7205F0A-7664-40A8-B087-B08C6283ECD9}" destId="{118D04B4-52A3-404F-9C85-6836E7F12B36}" srcOrd="0" destOrd="0" parTransId="{6E4BEAD5-530B-42A9-BF2F-9C4937E7D50C}" sibTransId="{5DFE3980-5A0B-4A23-8294-DD5F4B1493A0}"/>
    <dgm:cxn modelId="{659A3923-D1D0-410C-95A1-314708E850E9}" type="presOf" srcId="{118D04B4-52A3-404F-9C85-6836E7F12B36}" destId="{8B47DE3A-19CA-4C18-865E-C4E985866E53}" srcOrd="0" destOrd="0" presId="urn:microsoft.com/office/officeart/2005/8/layout/hProcess9"/>
    <dgm:cxn modelId="{9E4F4B25-AC35-48C8-9C3A-917948B1FE77}" type="presOf" srcId="{9053C665-DF7D-498F-BE53-E0788FD3B5B3}" destId="{EB8C0A70-F7C8-4076-A74D-6E99844A2C5E}" srcOrd="0" destOrd="0" presId="urn:microsoft.com/office/officeart/2005/8/layout/hProcess9"/>
    <dgm:cxn modelId="{8E21F131-57FE-4BBD-998E-8EF9FBD3172C}" type="presOf" srcId="{99ED69ED-F00C-4A84-9959-4683861DEE3F}" destId="{DA9574D9-6C5C-4F93-B45E-1D35F05C4A21}" srcOrd="0" destOrd="0" presId="urn:microsoft.com/office/officeart/2005/8/layout/hProcess9"/>
    <dgm:cxn modelId="{A716495C-1D61-4E3E-8E15-41F17DAC2034}" type="presOf" srcId="{B4C448C4-6B59-422F-8D15-B149DC2D1783}" destId="{2EDB6237-3485-4228-87EA-F5342927BB64}" srcOrd="0" destOrd="0" presId="urn:microsoft.com/office/officeart/2005/8/layout/hProcess9"/>
    <dgm:cxn modelId="{5D784E7D-16B2-4239-9383-7BE6B8CB059D}" srcId="{C7205F0A-7664-40A8-B087-B08C6283ECD9}" destId="{B4C448C4-6B59-422F-8D15-B149DC2D1783}" srcOrd="5" destOrd="0" parTransId="{270C12C3-DAFC-412B-B29B-E4841E2A572F}" sibTransId="{6CF7D114-6F41-4F5C-B6EA-38F3CC8114F4}"/>
    <dgm:cxn modelId="{96E2598F-DAD6-4863-90D8-2DFE41434A06}" srcId="{C7205F0A-7664-40A8-B087-B08C6283ECD9}" destId="{99ED69ED-F00C-4A84-9959-4683861DEE3F}" srcOrd="4" destOrd="0" parTransId="{36260442-59CE-41C4-AFA7-ADD3B0A253E3}" sibTransId="{95907249-79E9-42E3-AC5B-D410E734B57B}"/>
    <dgm:cxn modelId="{6BF0419B-641C-475A-8A63-C68668BE703C}" type="presOf" srcId="{C7205F0A-7664-40A8-B087-B08C6283ECD9}" destId="{127788D7-726F-4322-A880-223D8EA7D2C3}" srcOrd="0" destOrd="0" presId="urn:microsoft.com/office/officeart/2005/8/layout/hProcess9"/>
    <dgm:cxn modelId="{8814A2CC-71B9-4ED8-9C53-7398AA88C7C9}" srcId="{C7205F0A-7664-40A8-B087-B08C6283ECD9}" destId="{9053C665-DF7D-498F-BE53-E0788FD3B5B3}" srcOrd="3" destOrd="0" parTransId="{3F7CD57B-8214-4ABE-BF37-289EF1D02C22}" sibTransId="{69DE6701-6F73-4FE0-AA2D-C816A55501F1}"/>
    <dgm:cxn modelId="{95026DD1-C8AB-4753-8C29-D58E93F26145}" srcId="{C7205F0A-7664-40A8-B087-B08C6283ECD9}" destId="{8836E083-9742-4296-BD9C-B686D4F8E7F6}" srcOrd="2" destOrd="0" parTransId="{70575C24-4747-473D-A4A5-BCB10A5F9E3A}" sibTransId="{5E7FB663-96F5-4BE8-9BD2-F7F99DBDCB98}"/>
    <dgm:cxn modelId="{E1D2F6E7-BB4B-491B-961B-B829291DD117}" type="presOf" srcId="{DDFFAA4B-223E-43F5-AD50-D84C4DA911E7}" destId="{D939AB53-AB00-4786-86D2-6713083E8164}" srcOrd="0" destOrd="0" presId="urn:microsoft.com/office/officeart/2005/8/layout/hProcess9"/>
    <dgm:cxn modelId="{FF5118EF-8A21-4D6B-87BF-15B0576E30D6}" type="presOf" srcId="{8836E083-9742-4296-BD9C-B686D4F8E7F6}" destId="{91BB482D-B1BE-4218-9118-C1D3A4707E4F}" srcOrd="0" destOrd="0" presId="urn:microsoft.com/office/officeart/2005/8/layout/hProcess9"/>
    <dgm:cxn modelId="{16C9D1FD-C9D9-4174-8207-EF15289AA650}" srcId="{C7205F0A-7664-40A8-B087-B08C6283ECD9}" destId="{DDFFAA4B-223E-43F5-AD50-D84C4DA911E7}" srcOrd="1" destOrd="0" parTransId="{DE918BAE-B114-43A4-BDE2-F6C013D4E4D9}" sibTransId="{5A883521-0E66-4FCD-BCA6-204B9E3453C0}"/>
    <dgm:cxn modelId="{CE006BCB-0499-4998-8863-482161F529BD}" type="presParOf" srcId="{127788D7-726F-4322-A880-223D8EA7D2C3}" destId="{8FB198C1-3524-4824-A7CB-3F475828CEB1}" srcOrd="0" destOrd="0" presId="urn:microsoft.com/office/officeart/2005/8/layout/hProcess9"/>
    <dgm:cxn modelId="{40FA758A-8948-4DA1-9A73-99EE9770474D}" type="presParOf" srcId="{127788D7-726F-4322-A880-223D8EA7D2C3}" destId="{66EB5E79-3454-497E-946B-9CE60640F1BF}" srcOrd="1" destOrd="0" presId="urn:microsoft.com/office/officeart/2005/8/layout/hProcess9"/>
    <dgm:cxn modelId="{5C55352B-4213-4D1B-A691-8C6D6A9F0006}" type="presParOf" srcId="{66EB5E79-3454-497E-946B-9CE60640F1BF}" destId="{8B47DE3A-19CA-4C18-865E-C4E985866E53}" srcOrd="0" destOrd="0" presId="urn:microsoft.com/office/officeart/2005/8/layout/hProcess9"/>
    <dgm:cxn modelId="{4846F193-7755-4B5F-9890-37BA63BA9465}" type="presParOf" srcId="{66EB5E79-3454-497E-946B-9CE60640F1BF}" destId="{88F7D39F-211E-49FB-A010-CC4BA002FF8B}" srcOrd="1" destOrd="0" presId="urn:microsoft.com/office/officeart/2005/8/layout/hProcess9"/>
    <dgm:cxn modelId="{D38A40A5-8F0C-45DB-A060-8F71938F108C}" type="presParOf" srcId="{66EB5E79-3454-497E-946B-9CE60640F1BF}" destId="{D939AB53-AB00-4786-86D2-6713083E8164}" srcOrd="2" destOrd="0" presId="urn:microsoft.com/office/officeart/2005/8/layout/hProcess9"/>
    <dgm:cxn modelId="{A11B9F9A-A2A2-4CFE-8D66-718DE001993C}" type="presParOf" srcId="{66EB5E79-3454-497E-946B-9CE60640F1BF}" destId="{4F211C1B-11A2-42FB-874D-B5F858B773ED}" srcOrd="3" destOrd="0" presId="urn:microsoft.com/office/officeart/2005/8/layout/hProcess9"/>
    <dgm:cxn modelId="{0665A6F7-A441-4AAE-B757-F3A5FA9329EB}" type="presParOf" srcId="{66EB5E79-3454-497E-946B-9CE60640F1BF}" destId="{91BB482D-B1BE-4218-9118-C1D3A4707E4F}" srcOrd="4" destOrd="0" presId="urn:microsoft.com/office/officeart/2005/8/layout/hProcess9"/>
    <dgm:cxn modelId="{FB83A6FB-EA8B-48B9-BD78-C61BC4B8722D}" type="presParOf" srcId="{66EB5E79-3454-497E-946B-9CE60640F1BF}" destId="{47B1FE20-1F57-4BAE-B540-10FDBE3CDAB6}" srcOrd="5" destOrd="0" presId="urn:microsoft.com/office/officeart/2005/8/layout/hProcess9"/>
    <dgm:cxn modelId="{2CAD8576-A45C-4520-80A4-0A112E8BC99C}" type="presParOf" srcId="{66EB5E79-3454-497E-946B-9CE60640F1BF}" destId="{EB8C0A70-F7C8-4076-A74D-6E99844A2C5E}" srcOrd="6" destOrd="0" presId="urn:microsoft.com/office/officeart/2005/8/layout/hProcess9"/>
    <dgm:cxn modelId="{1A097328-0D81-44AD-8880-C367694CE7D4}" type="presParOf" srcId="{66EB5E79-3454-497E-946B-9CE60640F1BF}" destId="{7CB3FB7C-92FF-49FC-9B0D-3995CE35A116}" srcOrd="7" destOrd="0" presId="urn:microsoft.com/office/officeart/2005/8/layout/hProcess9"/>
    <dgm:cxn modelId="{3EADD805-38E9-4658-A882-72D963152290}" type="presParOf" srcId="{66EB5E79-3454-497E-946B-9CE60640F1BF}" destId="{DA9574D9-6C5C-4F93-B45E-1D35F05C4A21}" srcOrd="8" destOrd="0" presId="urn:microsoft.com/office/officeart/2005/8/layout/hProcess9"/>
    <dgm:cxn modelId="{6A02C1BA-1BD1-4FF2-8814-01616BF1BD60}" type="presParOf" srcId="{66EB5E79-3454-497E-946B-9CE60640F1BF}" destId="{F6E52D16-EEFF-488A-A960-CF29940D6AF7}" srcOrd="9" destOrd="0" presId="urn:microsoft.com/office/officeart/2005/8/layout/hProcess9"/>
    <dgm:cxn modelId="{1090D288-35EA-412C-ACAD-8BE530B5164F}" type="presParOf" srcId="{66EB5E79-3454-497E-946B-9CE60640F1BF}" destId="{2EDB6237-3485-4228-87EA-F5342927BB6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198C1-3524-4824-A7CB-3F475828CEB1}">
      <dsp:nvSpPr>
        <dsp:cNvPr id="0" name=""/>
        <dsp:cNvSpPr/>
      </dsp:nvSpPr>
      <dsp:spPr>
        <a:xfrm>
          <a:off x="653657" y="0"/>
          <a:ext cx="7408120" cy="462598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7DE3A-19CA-4C18-865E-C4E985866E53}">
      <dsp:nvSpPr>
        <dsp:cNvPr id="0" name=""/>
        <dsp:cNvSpPr/>
      </dsp:nvSpPr>
      <dsp:spPr>
        <a:xfrm>
          <a:off x="0" y="1357320"/>
          <a:ext cx="1275398" cy="1850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>
            <a:latin typeface="+mj-lt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+mj-lt"/>
            </a:rPr>
            <a:t>Деловые игры, </a:t>
          </a:r>
          <a:r>
            <a:rPr lang="ru-RU" sz="1800" b="1" kern="1200" dirty="0" err="1">
              <a:latin typeface="+mj-lt"/>
            </a:rPr>
            <a:t>квест-игры</a:t>
          </a:r>
          <a:r>
            <a:rPr lang="ru-RU" sz="1800" b="1" kern="1200" dirty="0">
              <a:latin typeface="+mj-lt"/>
            </a:rPr>
            <a:t>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0" kern="1200" dirty="0"/>
        </a:p>
      </dsp:txBody>
      <dsp:txXfrm>
        <a:off x="62260" y="1419580"/>
        <a:ext cx="1150878" cy="1725875"/>
      </dsp:txXfrm>
    </dsp:sp>
    <dsp:sp modelId="{D939AB53-AB00-4786-86D2-6713083E8164}">
      <dsp:nvSpPr>
        <dsp:cNvPr id="0" name=""/>
        <dsp:cNvSpPr/>
      </dsp:nvSpPr>
      <dsp:spPr>
        <a:xfrm>
          <a:off x="1357321" y="1357320"/>
          <a:ext cx="1275398" cy="1850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/>
            <a:t>Волон-тёр-ская</a:t>
          </a:r>
          <a:r>
            <a:rPr lang="ru-RU" sz="1800" b="1" kern="1200" dirty="0"/>
            <a:t> </a:t>
          </a:r>
          <a:r>
            <a:rPr lang="ru-RU" sz="1800" b="1" kern="1200" dirty="0" err="1"/>
            <a:t>деятель-ность</a:t>
          </a:r>
          <a:endParaRPr lang="ru-RU" sz="1800" b="1" kern="1200" dirty="0"/>
        </a:p>
      </dsp:txBody>
      <dsp:txXfrm>
        <a:off x="1419581" y="1419580"/>
        <a:ext cx="1150878" cy="1725875"/>
      </dsp:txXfrm>
    </dsp:sp>
    <dsp:sp modelId="{91BB482D-B1BE-4218-9118-C1D3A4707E4F}">
      <dsp:nvSpPr>
        <dsp:cNvPr id="0" name=""/>
        <dsp:cNvSpPr/>
      </dsp:nvSpPr>
      <dsp:spPr>
        <a:xfrm>
          <a:off x="2714647" y="1357320"/>
          <a:ext cx="1275398" cy="1850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КТД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ДЕД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СУ </a:t>
          </a:r>
        </a:p>
      </dsp:txBody>
      <dsp:txXfrm>
        <a:off x="2776907" y="1419580"/>
        <a:ext cx="1150878" cy="1725875"/>
      </dsp:txXfrm>
    </dsp:sp>
    <dsp:sp modelId="{EB8C0A70-F7C8-4076-A74D-6E99844A2C5E}">
      <dsp:nvSpPr>
        <dsp:cNvPr id="0" name=""/>
        <dsp:cNvSpPr/>
      </dsp:nvSpPr>
      <dsp:spPr>
        <a:xfrm>
          <a:off x="4071960" y="1357320"/>
          <a:ext cx="1275398" cy="1850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Клубы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Конкурсы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/>
            <a:t>Фести-вали</a:t>
          </a:r>
          <a:endParaRPr lang="ru-RU" sz="1800" b="1" kern="1200" dirty="0"/>
        </a:p>
      </dsp:txBody>
      <dsp:txXfrm>
        <a:off x="4134220" y="1419580"/>
        <a:ext cx="1150878" cy="1725875"/>
      </dsp:txXfrm>
    </dsp:sp>
    <dsp:sp modelId="{DA9574D9-6C5C-4F93-B45E-1D35F05C4A21}">
      <dsp:nvSpPr>
        <dsp:cNvPr id="0" name=""/>
        <dsp:cNvSpPr/>
      </dsp:nvSpPr>
      <dsp:spPr>
        <a:xfrm>
          <a:off x="5429286" y="1357320"/>
          <a:ext cx="1275398" cy="1850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Проекты</a:t>
          </a:r>
        </a:p>
      </dsp:txBody>
      <dsp:txXfrm>
        <a:off x="5491546" y="1419580"/>
        <a:ext cx="1150878" cy="1725875"/>
      </dsp:txXfrm>
    </dsp:sp>
    <dsp:sp modelId="{2EDB6237-3485-4228-87EA-F5342927BB64}">
      <dsp:nvSpPr>
        <dsp:cNvPr id="0" name=""/>
        <dsp:cNvSpPr/>
      </dsp:nvSpPr>
      <dsp:spPr>
        <a:xfrm>
          <a:off x="6786612" y="1357320"/>
          <a:ext cx="1275398" cy="1850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ДОИ</a:t>
          </a:r>
        </a:p>
      </dsp:txBody>
      <dsp:txXfrm>
        <a:off x="6848872" y="1419580"/>
        <a:ext cx="1150878" cy="1725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4837E3-5960-4E73-B3E8-6B88F9020C6B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CF0655-7CC7-4A0A-9DA2-6BBD121D8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6172200" cy="259228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воспитательной системы класса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условиях реализации ФГОС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                              </a:t>
            </a:r>
            <a:r>
              <a:rPr lang="ru-RU" dirty="0">
                <a:solidFill>
                  <a:srgbClr val="575F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Божедомова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С.Н. учитель НОО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«Гимназия №8»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г.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Ангарск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144016"/>
          </a:xfrm>
        </p:spPr>
        <p:txBody>
          <a:bodyPr>
            <a:normAutofit fontScale="90000"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692696"/>
            <a:ext cx="6172200" cy="568222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Владеть формами и методами воспитательной работы.</a:t>
            </a:r>
          </a:p>
          <a:p>
            <a:pPr marL="342900" indent="-342900">
              <a:buFont typeface="Wingdings"/>
              <a:buAutoNum type="arabicPeriod"/>
            </a:pPr>
            <a:r>
              <a:rPr lang="ru-RU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 управлять классом.</a:t>
            </a:r>
          </a:p>
          <a:p>
            <a:pPr marL="342900" indent="-342900">
              <a:buFont typeface="Wingdings"/>
              <a:buAutoNum type="arabicPeriod"/>
            </a:pPr>
            <a:r>
              <a:rPr lang="ru-RU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Оказывать всестороннюю помощь и поддержку.</a:t>
            </a:r>
          </a:p>
          <a:p>
            <a:pPr marL="342900" indent="-342900">
              <a:buFont typeface="Wingdings"/>
              <a:buAutoNum type="arabicPeriod"/>
            </a:pPr>
            <a:r>
              <a:rPr lang="ru-RU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Уметь общаться с детьми.</a:t>
            </a:r>
          </a:p>
          <a:p>
            <a:pPr marL="342900" indent="-342900">
              <a:buFont typeface="Wingdings"/>
              <a:buAutoNum type="arabicPeriod"/>
            </a:pPr>
            <a:r>
              <a:rPr lang="ru-RU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Уметь сотрудничать.</a:t>
            </a:r>
          </a:p>
          <a:p>
            <a:pPr marL="342900" indent="-342900">
              <a:buFont typeface="Wingdings"/>
              <a:buAutoNum type="arabicPeriod"/>
            </a:pPr>
            <a:r>
              <a:rPr lang="ru-RU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Уметь анализировать реальное состояние дел в классе.</a:t>
            </a:r>
          </a:p>
          <a:p>
            <a:pPr marL="342900" indent="-342900">
              <a:buFont typeface="Wingdings"/>
              <a:buAutoNum type="arabicPeriod"/>
            </a:pPr>
            <a:r>
              <a:rPr lang="ru-RU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Уметь защищать достоинство и интересы учащихся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6172200" cy="189436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Эффективные формы и направления воспитательной работы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284984"/>
            <a:ext cx="6172200" cy="13716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64" y="1988840"/>
          <a:ext cx="8715436" cy="462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эффективности реализации программы ВСК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степень освоенности учащимися образовательных программ;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воспитанность учащихся;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активность личности;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защищённость и комфортность ребёнка в классе;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репутация класса;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удовлетворённость учащихся и родителей жизнедеятельностью в классе.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пед трибуна\img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4950" y="2132856"/>
            <a:ext cx="6074099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484784"/>
            <a:ext cx="6172200" cy="1894362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980728"/>
            <a:ext cx="57423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думаешь о завтрашнем дне –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        сей зерно,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на 10 лет вперёд - сажай лес,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же на 100 лет - воспитывай детей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(Народная мудрость)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332656"/>
            <a:ext cx="6172200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Воспитательный  компонент ФГОС  представлен  документами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772816"/>
            <a:ext cx="6172200" cy="3960440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1.Федеральный Закон «Об образовании»; 2.Национальная образовательная инициатива «Наша новая школа»; </a:t>
            </a:r>
          </a:p>
          <a:p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Приказ Об утверждении и введении в действие федерального государственного образовательного стандарта основного общего образования; </a:t>
            </a:r>
          </a:p>
          <a:p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воспитания и социализации учащихся;</a:t>
            </a:r>
          </a:p>
          <a:p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5.Концепция духовно - нравственного развития и воспитания личности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6172200" cy="79208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Разделы программы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412776"/>
            <a:ext cx="6768752" cy="5112568"/>
          </a:xfrm>
        </p:spPr>
        <p:txBody>
          <a:bodyPr>
            <a:normAutofit lnSpcReduction="10000"/>
          </a:bodyPr>
          <a:lstStyle/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Пояснительная записка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Характеристика класса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Цель  программы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Задачи на 4 года,  на этот  учебный год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5.Принципы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Направления, задачи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Работа с родителями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Индивидуальная работа с детьми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План мероприятий по направлениям РДШ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Критерии эффективности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Диагностические методики для мониторинга эффективности воспитывающей деятельности, реализации программы</a:t>
            </a:r>
          </a:p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Литература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18df09c22baaa2cf536747280e671015-l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Воспитание свободного гражданина с развитыми интеллектуальными способностями, творческим отношением к миру, чувством личной ответственности, твердой моралью, способного к преобразовательной продуктивной деятельности, ориентированного на сохранение ценностей общечеловеческой и национальной культуры и саморазвитие.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Создать условия для успешной адаптации детей к школьным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условиям, снижению школьной тревожности.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Формировать интерес к процессу и содержанию учебной деятельности.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Создать условия для развития нравственных качеств личности через взаимодействие семьи и школы.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Формировать коммуникативные навыки, работать над созданием ученического коллектива.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Создать условия для раскрытия творческого потенциала детей.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Первый этап.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 класс. «Давайте познакомимся!»</a:t>
            </a:r>
          </a:p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Второй этап.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 класс. «Возьмёмся за руки, друзья!»</a:t>
            </a:r>
          </a:p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Третий этап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 класс «Жизнь коллектива»</a:t>
            </a:r>
          </a:p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Четвертый этап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 класс «Школа – дом, где мы живём»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s://fsd.multiurok.ru/html/2017/12/02/s_5a225aabf3603/761175_3.jpe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488832" cy="6453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448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Century Schoolbook</vt:lpstr>
      <vt:lpstr>Times New Roman</vt:lpstr>
      <vt:lpstr>Wingdings</vt:lpstr>
      <vt:lpstr>Wingdings 2</vt:lpstr>
      <vt:lpstr>Эркер</vt:lpstr>
      <vt:lpstr>Особенности организации воспитательной системы класса в условиях реализации ФГОС </vt:lpstr>
      <vt:lpstr> </vt:lpstr>
      <vt:lpstr> Воспитательный  компонент ФГОС  представлен  документами</vt:lpstr>
      <vt:lpstr>Разделы программы</vt:lpstr>
      <vt:lpstr>Презентация PowerPoint</vt:lpstr>
      <vt:lpstr>Цель</vt:lpstr>
      <vt:lpstr>Задачи</vt:lpstr>
      <vt:lpstr>Этапы</vt:lpstr>
      <vt:lpstr>Презентация PowerPoint</vt:lpstr>
      <vt:lpstr>Презентация PowerPoint</vt:lpstr>
      <vt:lpstr>Эффективные формы и направления воспитательной работы</vt:lpstr>
      <vt:lpstr>Критерии эффективности реализации программы ВСК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воспитательной системы  в условиях реализации ФГОС </dc:title>
  <dc:creator>1</dc:creator>
  <cp:lastModifiedBy>Оксана</cp:lastModifiedBy>
  <cp:revision>13</cp:revision>
  <dcterms:created xsi:type="dcterms:W3CDTF">2020-02-19T06:07:06Z</dcterms:created>
  <dcterms:modified xsi:type="dcterms:W3CDTF">2020-03-09T10:49:24Z</dcterms:modified>
</cp:coreProperties>
</file>