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66" r:id="rId3"/>
    <p:sldId id="301" r:id="rId4"/>
    <p:sldId id="304" r:id="rId5"/>
    <p:sldId id="295" r:id="rId6"/>
    <p:sldId id="296" r:id="rId7"/>
    <p:sldId id="299" r:id="rId8"/>
    <p:sldId id="300" r:id="rId9"/>
    <p:sldId id="298" r:id="rId10"/>
    <p:sldId id="306" r:id="rId11"/>
    <p:sldId id="297" r:id="rId12"/>
    <p:sldId id="305" r:id="rId13"/>
    <p:sldId id="302" r:id="rId14"/>
    <p:sldId id="303" r:id="rId15"/>
    <p:sldId id="289" r:id="rId16"/>
    <p:sldId id="292" r:id="rId17"/>
    <p:sldId id="293" r:id="rId18"/>
    <p:sldId id="294" r:id="rId19"/>
    <p:sldId id="30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7" autoAdjust="0"/>
    <p:restoredTop sz="94660"/>
  </p:normalViewPr>
  <p:slideViewPr>
    <p:cSldViewPr>
      <p:cViewPr varScale="1">
        <p:scale>
          <a:sx n="82" d="100"/>
          <a:sy n="82" d="100"/>
        </p:scale>
        <p:origin x="168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A20BFB-F8E3-467F-ACE5-786D8E2D8D7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274CAF5-E604-43D7-A564-BEE68D1B5E39}">
      <dgm:prSet phldrT="[Текст]" custT="1"/>
      <dgm:spPr/>
      <dgm:t>
        <a:bodyPr/>
        <a:lstStyle/>
        <a:p>
          <a:r>
            <a: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Пассивная</a:t>
          </a:r>
        </a:p>
      </dgm:t>
    </dgm:pt>
    <dgm:pt modelId="{607B4D13-DBDB-40CB-B409-CC0FFC6620EC}" type="parTrans" cxnId="{5B2DCAFF-F009-459C-A79A-CB6CF13CB50B}">
      <dgm:prSet/>
      <dgm:spPr/>
      <dgm:t>
        <a:bodyPr/>
        <a:lstStyle/>
        <a:p>
          <a:endParaRPr lang="ru-RU"/>
        </a:p>
      </dgm:t>
    </dgm:pt>
    <dgm:pt modelId="{3B693870-FCA5-4AEC-9035-B16C9743F2E0}" type="sibTrans" cxnId="{5B2DCAFF-F009-459C-A79A-CB6CF13CB50B}">
      <dgm:prSet/>
      <dgm:spPr/>
      <dgm:t>
        <a:bodyPr/>
        <a:lstStyle/>
        <a:p>
          <a:endParaRPr lang="ru-RU"/>
        </a:p>
      </dgm:t>
    </dgm:pt>
    <dgm:pt modelId="{E4D6E541-1E39-47E8-8866-E7697AACBCB9}">
      <dgm:prSet phldrT="[Текст]" custT="1"/>
      <dgm:spPr/>
      <dgm:t>
        <a:bodyPr/>
        <a:lstStyle/>
        <a:p>
          <a:r>
            <a: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Активная</a:t>
          </a:r>
        </a:p>
      </dgm:t>
    </dgm:pt>
    <dgm:pt modelId="{EB8BB0DD-992E-4D35-ADAA-C798BCCC863C}" type="parTrans" cxnId="{6E7B3B4F-8BD6-468A-BA41-4CC5D29AE513}">
      <dgm:prSet/>
      <dgm:spPr/>
      <dgm:t>
        <a:bodyPr/>
        <a:lstStyle/>
        <a:p>
          <a:endParaRPr lang="ru-RU"/>
        </a:p>
      </dgm:t>
    </dgm:pt>
    <dgm:pt modelId="{EA600844-B681-44C2-BCD8-57D5A1826BD8}" type="sibTrans" cxnId="{6E7B3B4F-8BD6-468A-BA41-4CC5D29AE513}">
      <dgm:prSet/>
      <dgm:spPr/>
      <dgm:t>
        <a:bodyPr/>
        <a:lstStyle/>
        <a:p>
          <a:endParaRPr lang="ru-RU"/>
        </a:p>
      </dgm:t>
    </dgm:pt>
    <dgm:pt modelId="{159AE86B-3F4F-4F75-9D44-1E7CACA55B7A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Интерактивная</a:t>
          </a:r>
        </a:p>
      </dgm:t>
    </dgm:pt>
    <dgm:pt modelId="{5E72E26B-D98C-4914-AA06-93F6D9E8B671}" type="parTrans" cxnId="{B03670D8-B3A9-483B-BCE8-CA6D8D2A4949}">
      <dgm:prSet/>
      <dgm:spPr/>
      <dgm:t>
        <a:bodyPr/>
        <a:lstStyle/>
        <a:p>
          <a:endParaRPr lang="ru-RU"/>
        </a:p>
      </dgm:t>
    </dgm:pt>
    <dgm:pt modelId="{CFF9C98C-F486-4C4E-ADFA-C2A00D033730}" type="sibTrans" cxnId="{B03670D8-B3A9-483B-BCE8-CA6D8D2A4949}">
      <dgm:prSet/>
      <dgm:spPr/>
      <dgm:t>
        <a:bodyPr/>
        <a:lstStyle/>
        <a:p>
          <a:endParaRPr lang="ru-RU"/>
        </a:p>
      </dgm:t>
    </dgm:pt>
    <dgm:pt modelId="{2CFAB8C7-1C87-40EB-AD6E-6228D50B676C}" type="pres">
      <dgm:prSet presAssocID="{6CA20BFB-F8E3-467F-ACE5-786D8E2D8D7D}" presName="Name0" presStyleCnt="0">
        <dgm:presLayoutVars>
          <dgm:chMax val="7"/>
          <dgm:chPref val="7"/>
          <dgm:dir/>
        </dgm:presLayoutVars>
      </dgm:prSet>
      <dgm:spPr/>
    </dgm:pt>
    <dgm:pt modelId="{AB2B59D3-28CB-4DC1-9918-1E8D0E42F516}" type="pres">
      <dgm:prSet presAssocID="{6CA20BFB-F8E3-467F-ACE5-786D8E2D8D7D}" presName="Name1" presStyleCnt="0"/>
      <dgm:spPr/>
    </dgm:pt>
    <dgm:pt modelId="{2C66B13A-957D-4924-9F28-DC6ACF2AE2E5}" type="pres">
      <dgm:prSet presAssocID="{6CA20BFB-F8E3-467F-ACE5-786D8E2D8D7D}" presName="cycle" presStyleCnt="0"/>
      <dgm:spPr/>
    </dgm:pt>
    <dgm:pt modelId="{4C8FBABB-B869-47D8-B376-4FBA88728686}" type="pres">
      <dgm:prSet presAssocID="{6CA20BFB-F8E3-467F-ACE5-786D8E2D8D7D}" presName="srcNode" presStyleLbl="node1" presStyleIdx="0" presStyleCnt="3"/>
      <dgm:spPr/>
    </dgm:pt>
    <dgm:pt modelId="{6C2CE371-D6AC-43B5-9509-755CC86E9BEB}" type="pres">
      <dgm:prSet presAssocID="{6CA20BFB-F8E3-467F-ACE5-786D8E2D8D7D}" presName="conn" presStyleLbl="parChTrans1D2" presStyleIdx="0" presStyleCnt="1"/>
      <dgm:spPr/>
    </dgm:pt>
    <dgm:pt modelId="{A48C464E-2400-4859-B560-8E52FAEEDB2B}" type="pres">
      <dgm:prSet presAssocID="{6CA20BFB-F8E3-467F-ACE5-786D8E2D8D7D}" presName="extraNode" presStyleLbl="node1" presStyleIdx="0" presStyleCnt="3"/>
      <dgm:spPr/>
    </dgm:pt>
    <dgm:pt modelId="{9A60D542-3A01-45B1-9702-183239975037}" type="pres">
      <dgm:prSet presAssocID="{6CA20BFB-F8E3-467F-ACE5-786D8E2D8D7D}" presName="dstNode" presStyleLbl="node1" presStyleIdx="0" presStyleCnt="3"/>
      <dgm:spPr/>
    </dgm:pt>
    <dgm:pt modelId="{7B33C042-65E6-432A-BF1B-051143EE99DE}" type="pres">
      <dgm:prSet presAssocID="{8274CAF5-E604-43D7-A564-BEE68D1B5E39}" presName="text_1" presStyleLbl="node1" presStyleIdx="0" presStyleCnt="3">
        <dgm:presLayoutVars>
          <dgm:bulletEnabled val="1"/>
        </dgm:presLayoutVars>
      </dgm:prSet>
      <dgm:spPr/>
    </dgm:pt>
    <dgm:pt modelId="{785D7652-69A6-427E-B885-C808E9BEE41F}" type="pres">
      <dgm:prSet presAssocID="{8274CAF5-E604-43D7-A564-BEE68D1B5E39}" presName="accent_1" presStyleCnt="0"/>
      <dgm:spPr/>
    </dgm:pt>
    <dgm:pt modelId="{52C5C38F-4634-406A-BF1A-0396A95645A7}" type="pres">
      <dgm:prSet presAssocID="{8274CAF5-E604-43D7-A564-BEE68D1B5E39}" presName="accentRepeatNode" presStyleLbl="solidFgAcc1" presStyleIdx="0" presStyleCnt="3"/>
      <dgm:spPr/>
    </dgm:pt>
    <dgm:pt modelId="{6D0CE382-22F7-4722-9791-EB892C51D8B9}" type="pres">
      <dgm:prSet presAssocID="{E4D6E541-1E39-47E8-8866-E7697AACBCB9}" presName="text_2" presStyleLbl="node1" presStyleIdx="1" presStyleCnt="3">
        <dgm:presLayoutVars>
          <dgm:bulletEnabled val="1"/>
        </dgm:presLayoutVars>
      </dgm:prSet>
      <dgm:spPr/>
    </dgm:pt>
    <dgm:pt modelId="{27C3F8DF-627B-42F0-AC39-5846B9498D8E}" type="pres">
      <dgm:prSet presAssocID="{E4D6E541-1E39-47E8-8866-E7697AACBCB9}" presName="accent_2" presStyleCnt="0"/>
      <dgm:spPr/>
    </dgm:pt>
    <dgm:pt modelId="{59B1CFB0-83DB-431C-94FE-50A1B45008E1}" type="pres">
      <dgm:prSet presAssocID="{E4D6E541-1E39-47E8-8866-E7697AACBCB9}" presName="accentRepeatNode" presStyleLbl="solidFgAcc1" presStyleIdx="1" presStyleCnt="3"/>
      <dgm:spPr/>
    </dgm:pt>
    <dgm:pt modelId="{96AD89C1-92DE-43E0-81A7-9B4E02A10511}" type="pres">
      <dgm:prSet presAssocID="{159AE86B-3F4F-4F75-9D44-1E7CACA55B7A}" presName="text_3" presStyleLbl="node1" presStyleIdx="2" presStyleCnt="3">
        <dgm:presLayoutVars>
          <dgm:bulletEnabled val="1"/>
        </dgm:presLayoutVars>
      </dgm:prSet>
      <dgm:spPr/>
    </dgm:pt>
    <dgm:pt modelId="{A402F84A-BA9C-4407-A19F-B312D3A934F0}" type="pres">
      <dgm:prSet presAssocID="{159AE86B-3F4F-4F75-9D44-1E7CACA55B7A}" presName="accent_3" presStyleCnt="0"/>
      <dgm:spPr/>
    </dgm:pt>
    <dgm:pt modelId="{FB4B30B6-91E1-4953-A690-85DB63623414}" type="pres">
      <dgm:prSet presAssocID="{159AE86B-3F4F-4F75-9D44-1E7CACA55B7A}" presName="accentRepeatNode" presStyleLbl="solidFgAcc1" presStyleIdx="2" presStyleCnt="3"/>
      <dgm:spPr/>
    </dgm:pt>
  </dgm:ptLst>
  <dgm:cxnLst>
    <dgm:cxn modelId="{CCF1550C-F523-4428-BA35-ED7E6D975DF5}" type="presOf" srcId="{E4D6E541-1E39-47E8-8866-E7697AACBCB9}" destId="{6D0CE382-22F7-4722-9791-EB892C51D8B9}" srcOrd="0" destOrd="0" presId="urn:microsoft.com/office/officeart/2008/layout/VerticalCurvedList"/>
    <dgm:cxn modelId="{83FE6A41-800E-403B-9361-D5BA552CD6F7}" type="presOf" srcId="{6CA20BFB-F8E3-467F-ACE5-786D8E2D8D7D}" destId="{2CFAB8C7-1C87-40EB-AD6E-6228D50B676C}" srcOrd="0" destOrd="0" presId="urn:microsoft.com/office/officeart/2008/layout/VerticalCurvedList"/>
    <dgm:cxn modelId="{6E7B3B4F-8BD6-468A-BA41-4CC5D29AE513}" srcId="{6CA20BFB-F8E3-467F-ACE5-786D8E2D8D7D}" destId="{E4D6E541-1E39-47E8-8866-E7697AACBCB9}" srcOrd="1" destOrd="0" parTransId="{EB8BB0DD-992E-4D35-ADAA-C798BCCC863C}" sibTransId="{EA600844-B681-44C2-BCD8-57D5A1826BD8}"/>
    <dgm:cxn modelId="{EC884650-C4A7-4397-B6E9-34956E1DB424}" type="presOf" srcId="{8274CAF5-E604-43D7-A564-BEE68D1B5E39}" destId="{7B33C042-65E6-432A-BF1B-051143EE99DE}" srcOrd="0" destOrd="0" presId="urn:microsoft.com/office/officeart/2008/layout/VerticalCurvedList"/>
    <dgm:cxn modelId="{86856189-8FD0-40DB-A905-ED958044F9C8}" type="presOf" srcId="{3B693870-FCA5-4AEC-9035-B16C9743F2E0}" destId="{6C2CE371-D6AC-43B5-9509-755CC86E9BEB}" srcOrd="0" destOrd="0" presId="urn:microsoft.com/office/officeart/2008/layout/VerticalCurvedList"/>
    <dgm:cxn modelId="{A80C1ED8-AF72-46E6-BEF2-801904ACDCA0}" type="presOf" srcId="{159AE86B-3F4F-4F75-9D44-1E7CACA55B7A}" destId="{96AD89C1-92DE-43E0-81A7-9B4E02A10511}" srcOrd="0" destOrd="0" presId="urn:microsoft.com/office/officeart/2008/layout/VerticalCurvedList"/>
    <dgm:cxn modelId="{B03670D8-B3A9-483B-BCE8-CA6D8D2A4949}" srcId="{6CA20BFB-F8E3-467F-ACE5-786D8E2D8D7D}" destId="{159AE86B-3F4F-4F75-9D44-1E7CACA55B7A}" srcOrd="2" destOrd="0" parTransId="{5E72E26B-D98C-4914-AA06-93F6D9E8B671}" sibTransId="{CFF9C98C-F486-4C4E-ADFA-C2A00D033730}"/>
    <dgm:cxn modelId="{5B2DCAFF-F009-459C-A79A-CB6CF13CB50B}" srcId="{6CA20BFB-F8E3-467F-ACE5-786D8E2D8D7D}" destId="{8274CAF5-E604-43D7-A564-BEE68D1B5E39}" srcOrd="0" destOrd="0" parTransId="{607B4D13-DBDB-40CB-B409-CC0FFC6620EC}" sibTransId="{3B693870-FCA5-4AEC-9035-B16C9743F2E0}"/>
    <dgm:cxn modelId="{84E69ABF-53C9-4CB3-AE09-3B5F124F5018}" type="presParOf" srcId="{2CFAB8C7-1C87-40EB-AD6E-6228D50B676C}" destId="{AB2B59D3-28CB-4DC1-9918-1E8D0E42F516}" srcOrd="0" destOrd="0" presId="urn:microsoft.com/office/officeart/2008/layout/VerticalCurvedList"/>
    <dgm:cxn modelId="{1DFF45E1-739B-4A18-A21C-704D0B067F65}" type="presParOf" srcId="{AB2B59D3-28CB-4DC1-9918-1E8D0E42F516}" destId="{2C66B13A-957D-4924-9F28-DC6ACF2AE2E5}" srcOrd="0" destOrd="0" presId="urn:microsoft.com/office/officeart/2008/layout/VerticalCurvedList"/>
    <dgm:cxn modelId="{2A0B6A5D-7B55-4A76-B5B1-1045A21883B8}" type="presParOf" srcId="{2C66B13A-957D-4924-9F28-DC6ACF2AE2E5}" destId="{4C8FBABB-B869-47D8-B376-4FBA88728686}" srcOrd="0" destOrd="0" presId="urn:microsoft.com/office/officeart/2008/layout/VerticalCurvedList"/>
    <dgm:cxn modelId="{80092992-339F-49AD-ADDF-0333C2C11C85}" type="presParOf" srcId="{2C66B13A-957D-4924-9F28-DC6ACF2AE2E5}" destId="{6C2CE371-D6AC-43B5-9509-755CC86E9BEB}" srcOrd="1" destOrd="0" presId="urn:microsoft.com/office/officeart/2008/layout/VerticalCurvedList"/>
    <dgm:cxn modelId="{B9EA67A1-99B3-4D88-A593-DF009619D17F}" type="presParOf" srcId="{2C66B13A-957D-4924-9F28-DC6ACF2AE2E5}" destId="{A48C464E-2400-4859-B560-8E52FAEEDB2B}" srcOrd="2" destOrd="0" presId="urn:microsoft.com/office/officeart/2008/layout/VerticalCurvedList"/>
    <dgm:cxn modelId="{81742126-8BC3-44EF-B55C-962F3A7C994E}" type="presParOf" srcId="{2C66B13A-957D-4924-9F28-DC6ACF2AE2E5}" destId="{9A60D542-3A01-45B1-9702-183239975037}" srcOrd="3" destOrd="0" presId="urn:microsoft.com/office/officeart/2008/layout/VerticalCurvedList"/>
    <dgm:cxn modelId="{49AAF157-118F-4C25-B80E-4F2C25E936E0}" type="presParOf" srcId="{AB2B59D3-28CB-4DC1-9918-1E8D0E42F516}" destId="{7B33C042-65E6-432A-BF1B-051143EE99DE}" srcOrd="1" destOrd="0" presId="urn:microsoft.com/office/officeart/2008/layout/VerticalCurvedList"/>
    <dgm:cxn modelId="{7BB85C80-FDAF-49D1-ACFA-97E02F29B1C7}" type="presParOf" srcId="{AB2B59D3-28CB-4DC1-9918-1E8D0E42F516}" destId="{785D7652-69A6-427E-B885-C808E9BEE41F}" srcOrd="2" destOrd="0" presId="urn:microsoft.com/office/officeart/2008/layout/VerticalCurvedList"/>
    <dgm:cxn modelId="{B0193821-307C-4277-8DF5-00E5835AD40B}" type="presParOf" srcId="{785D7652-69A6-427E-B885-C808E9BEE41F}" destId="{52C5C38F-4634-406A-BF1A-0396A95645A7}" srcOrd="0" destOrd="0" presId="urn:microsoft.com/office/officeart/2008/layout/VerticalCurvedList"/>
    <dgm:cxn modelId="{9D5868B3-FC29-488F-BAEC-4DC6EE1D4617}" type="presParOf" srcId="{AB2B59D3-28CB-4DC1-9918-1E8D0E42F516}" destId="{6D0CE382-22F7-4722-9791-EB892C51D8B9}" srcOrd="3" destOrd="0" presId="urn:microsoft.com/office/officeart/2008/layout/VerticalCurvedList"/>
    <dgm:cxn modelId="{6E336347-6D58-4E63-B1B9-80D117E899A0}" type="presParOf" srcId="{AB2B59D3-28CB-4DC1-9918-1E8D0E42F516}" destId="{27C3F8DF-627B-42F0-AC39-5846B9498D8E}" srcOrd="4" destOrd="0" presId="urn:microsoft.com/office/officeart/2008/layout/VerticalCurvedList"/>
    <dgm:cxn modelId="{224A5D84-DAC0-4628-A99B-D1C95C7D414D}" type="presParOf" srcId="{27C3F8DF-627B-42F0-AC39-5846B9498D8E}" destId="{59B1CFB0-83DB-431C-94FE-50A1B45008E1}" srcOrd="0" destOrd="0" presId="urn:microsoft.com/office/officeart/2008/layout/VerticalCurvedList"/>
    <dgm:cxn modelId="{CD43233A-B788-496A-B255-CF6C972D281D}" type="presParOf" srcId="{AB2B59D3-28CB-4DC1-9918-1E8D0E42F516}" destId="{96AD89C1-92DE-43E0-81A7-9B4E02A10511}" srcOrd="5" destOrd="0" presId="urn:microsoft.com/office/officeart/2008/layout/VerticalCurvedList"/>
    <dgm:cxn modelId="{86B6E19E-5D15-409A-AF80-D80088199F42}" type="presParOf" srcId="{AB2B59D3-28CB-4DC1-9918-1E8D0E42F516}" destId="{A402F84A-BA9C-4407-A19F-B312D3A934F0}" srcOrd="6" destOrd="0" presId="urn:microsoft.com/office/officeart/2008/layout/VerticalCurvedList"/>
    <dgm:cxn modelId="{1142525B-A7A6-4DBB-90A9-E26C7C70E283}" type="presParOf" srcId="{A402F84A-BA9C-4407-A19F-B312D3A934F0}" destId="{FB4B30B6-91E1-4953-A690-85DB636234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158BA3-3E78-46AC-AAD1-1B9A2E98FB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5EAFFC-1E80-4580-A445-630B5EE4D01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3600" b="1" i="0" dirty="0">
              <a:latin typeface="Times New Roman" pitchFamily="18" charset="0"/>
              <a:cs typeface="Times New Roman" pitchFamily="18" charset="0"/>
            </a:rPr>
            <a:t>интерактивности</a:t>
          </a:r>
          <a:endParaRPr lang="ru-RU" sz="3600" b="0" i="0" dirty="0">
            <a:latin typeface="Times New Roman" pitchFamily="18" charset="0"/>
            <a:cs typeface="Times New Roman" pitchFamily="18" charset="0"/>
          </a:endParaRPr>
        </a:p>
      </dgm:t>
    </dgm:pt>
    <dgm:pt modelId="{9DA3EF1C-3C67-4DB9-B4F4-557ADCF380DB}" type="parTrans" cxnId="{60F00CB9-5A13-4203-864B-AEC89D2CF049}">
      <dgm:prSet/>
      <dgm:spPr/>
      <dgm:t>
        <a:bodyPr/>
        <a:lstStyle/>
        <a:p>
          <a:endParaRPr lang="ru-RU"/>
        </a:p>
      </dgm:t>
    </dgm:pt>
    <dgm:pt modelId="{45078176-B87C-4027-B4E7-E61FCC37F453}" type="sibTrans" cxnId="{60F00CB9-5A13-4203-864B-AEC89D2CF049}">
      <dgm:prSet/>
      <dgm:spPr/>
      <dgm:t>
        <a:bodyPr/>
        <a:lstStyle/>
        <a:p>
          <a:endParaRPr lang="ru-RU"/>
        </a:p>
      </dgm:t>
    </dgm:pt>
    <dgm:pt modelId="{8942535D-4B61-4C80-912B-28130221A65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3600" b="1" i="0" dirty="0">
              <a:latin typeface="Times New Roman" pitchFamily="18" charset="0"/>
              <a:cs typeface="Times New Roman" pitchFamily="18" charset="0"/>
            </a:rPr>
            <a:t>комплексности</a:t>
          </a:r>
          <a:endParaRPr lang="ru-RU" sz="3600" b="0" i="0" dirty="0">
            <a:latin typeface="Times New Roman" pitchFamily="18" charset="0"/>
            <a:cs typeface="Times New Roman" pitchFamily="18" charset="0"/>
          </a:endParaRPr>
        </a:p>
      </dgm:t>
    </dgm:pt>
    <dgm:pt modelId="{9A90D86B-DE07-4444-818D-E69E060BF1A2}" type="parTrans" cxnId="{CE361463-B5D3-4366-AA18-C2E881FDCB0F}">
      <dgm:prSet/>
      <dgm:spPr/>
      <dgm:t>
        <a:bodyPr/>
        <a:lstStyle/>
        <a:p>
          <a:endParaRPr lang="ru-RU"/>
        </a:p>
      </dgm:t>
    </dgm:pt>
    <dgm:pt modelId="{292F7B35-DBC5-47F1-A2D5-D8B8BF48530E}" type="sibTrans" cxnId="{CE361463-B5D3-4366-AA18-C2E881FDCB0F}">
      <dgm:prSet/>
      <dgm:spPr/>
      <dgm:t>
        <a:bodyPr/>
        <a:lstStyle/>
        <a:p>
          <a:endParaRPr lang="ru-RU"/>
        </a:p>
      </dgm:t>
    </dgm:pt>
    <dgm:pt modelId="{F85ED42E-5C99-4A58-8152-C233E356A1F4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3600" b="1" i="0" dirty="0" err="1">
              <a:latin typeface="Times New Roman" pitchFamily="18" charset="0"/>
              <a:cs typeface="Times New Roman" pitchFamily="18" charset="0"/>
            </a:rPr>
            <a:t>программности</a:t>
          </a:r>
          <a:endParaRPr lang="ru-RU" sz="3600" b="0" i="0" dirty="0">
            <a:latin typeface="Times New Roman" pitchFamily="18" charset="0"/>
            <a:cs typeface="Times New Roman" pitchFamily="18" charset="0"/>
          </a:endParaRPr>
        </a:p>
      </dgm:t>
    </dgm:pt>
    <dgm:pt modelId="{F46D50E0-E8A1-4A3C-97DB-84FFD41A7B5B}" type="parTrans" cxnId="{F0A1F1EF-AF9E-41B0-B9AF-19CFFF37B66F}">
      <dgm:prSet/>
      <dgm:spPr/>
      <dgm:t>
        <a:bodyPr/>
        <a:lstStyle/>
        <a:p>
          <a:endParaRPr lang="ru-RU"/>
        </a:p>
      </dgm:t>
    </dgm:pt>
    <dgm:pt modelId="{86168B5B-3293-45CC-95F1-20058E10549E}" type="sibTrans" cxnId="{F0A1F1EF-AF9E-41B0-B9AF-19CFFF37B66F}">
      <dgm:prSet/>
      <dgm:spPr/>
      <dgm:t>
        <a:bodyPr/>
        <a:lstStyle/>
        <a:p>
          <a:endParaRPr lang="ru-RU"/>
        </a:p>
      </dgm:t>
    </dgm:pt>
    <dgm:pt modelId="{2592D488-A801-49E5-922B-FA86E82C239E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3600" b="0" i="0" dirty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3600" b="1" i="0" dirty="0">
              <a:latin typeface="Times New Roman" pitchFamily="18" charset="0"/>
              <a:cs typeface="Times New Roman" pitchFamily="18" charset="0"/>
            </a:rPr>
            <a:t>музейных диалогов</a:t>
          </a:r>
          <a:r>
            <a:rPr lang="ru-RU" sz="3600" b="0" i="0" dirty="0">
              <a:latin typeface="Times New Roman" pitchFamily="18" charset="0"/>
              <a:cs typeface="Times New Roman" pitchFamily="18" charset="0"/>
            </a:rPr>
            <a:t>»</a:t>
          </a:r>
        </a:p>
      </dgm:t>
    </dgm:pt>
    <dgm:pt modelId="{9142FAB8-1C48-445C-8F56-183EE6A3C97D}" type="parTrans" cxnId="{059E7DA6-8A05-4E90-8953-17D5411F62C9}">
      <dgm:prSet/>
      <dgm:spPr/>
      <dgm:t>
        <a:bodyPr/>
        <a:lstStyle/>
        <a:p>
          <a:endParaRPr lang="ru-RU"/>
        </a:p>
      </dgm:t>
    </dgm:pt>
    <dgm:pt modelId="{0D361C31-2BDB-4A24-BB1C-75C46E03B5CD}" type="sibTrans" cxnId="{059E7DA6-8A05-4E90-8953-17D5411F62C9}">
      <dgm:prSet/>
      <dgm:spPr/>
      <dgm:t>
        <a:bodyPr/>
        <a:lstStyle/>
        <a:p>
          <a:endParaRPr lang="ru-RU"/>
        </a:p>
      </dgm:t>
    </dgm:pt>
    <dgm:pt modelId="{052068F9-B558-4AEF-977B-04CC55D9BAC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3600" b="1" i="0" dirty="0">
              <a:latin typeface="Times New Roman" pitchFamily="18" charset="0"/>
              <a:cs typeface="Times New Roman" pitchFamily="18" charset="0"/>
            </a:rPr>
            <a:t>индивидуализации</a:t>
          </a:r>
          <a:endParaRPr lang="ru-RU" sz="3600" b="0" i="0" dirty="0">
            <a:latin typeface="Times New Roman" pitchFamily="18" charset="0"/>
            <a:cs typeface="Times New Roman" pitchFamily="18" charset="0"/>
          </a:endParaRPr>
        </a:p>
      </dgm:t>
    </dgm:pt>
    <dgm:pt modelId="{2E68E113-9343-490C-93D2-4F4D593D81D4}" type="parTrans" cxnId="{D93B6264-A967-455D-95AB-AF909C3E5A47}">
      <dgm:prSet/>
      <dgm:spPr/>
      <dgm:t>
        <a:bodyPr/>
        <a:lstStyle/>
        <a:p>
          <a:endParaRPr lang="ru-RU"/>
        </a:p>
      </dgm:t>
    </dgm:pt>
    <dgm:pt modelId="{D6CE8DB8-30A6-4CE6-A166-913E8D1AA6B3}" type="sibTrans" cxnId="{D93B6264-A967-455D-95AB-AF909C3E5A47}">
      <dgm:prSet/>
      <dgm:spPr/>
      <dgm:t>
        <a:bodyPr/>
        <a:lstStyle/>
        <a:p>
          <a:endParaRPr lang="ru-RU"/>
        </a:p>
      </dgm:t>
    </dgm:pt>
    <dgm:pt modelId="{E5C8225E-67FA-4DC4-83AC-68BF4AAB93D3}" type="pres">
      <dgm:prSet presAssocID="{51158BA3-3E78-46AC-AAD1-1B9A2E98FB57}" presName="linear" presStyleCnt="0">
        <dgm:presLayoutVars>
          <dgm:animLvl val="lvl"/>
          <dgm:resizeHandles val="exact"/>
        </dgm:presLayoutVars>
      </dgm:prSet>
      <dgm:spPr/>
    </dgm:pt>
    <dgm:pt modelId="{CF5EAD3A-2FC1-4B48-AA24-3FCBAD2026B6}" type="pres">
      <dgm:prSet presAssocID="{055EAFFC-1E80-4580-A445-630B5EE4D01C}" presName="parentText" presStyleLbl="node1" presStyleIdx="0" presStyleCnt="5" custLinFactNeighborY="42946">
        <dgm:presLayoutVars>
          <dgm:chMax val="0"/>
          <dgm:bulletEnabled val="1"/>
        </dgm:presLayoutVars>
      </dgm:prSet>
      <dgm:spPr/>
    </dgm:pt>
    <dgm:pt modelId="{01EE7487-16BD-43E1-93EC-30776983A5CA}" type="pres">
      <dgm:prSet presAssocID="{45078176-B87C-4027-B4E7-E61FCC37F453}" presName="spacer" presStyleCnt="0"/>
      <dgm:spPr/>
    </dgm:pt>
    <dgm:pt modelId="{34F82D7C-2695-422F-B1D8-0D57AF8518DC}" type="pres">
      <dgm:prSet presAssocID="{8942535D-4B61-4C80-912B-28130221A65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83D0CC0-3715-4430-9A30-7B5581658AB7}" type="pres">
      <dgm:prSet presAssocID="{292F7B35-DBC5-47F1-A2D5-D8B8BF48530E}" presName="spacer" presStyleCnt="0"/>
      <dgm:spPr/>
    </dgm:pt>
    <dgm:pt modelId="{BDCF5F59-EE9A-4D1F-AB21-66800123B836}" type="pres">
      <dgm:prSet presAssocID="{F85ED42E-5C99-4A58-8152-C233E356A1F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AADBD81-DCFB-4636-A398-2DF7FC3009E4}" type="pres">
      <dgm:prSet presAssocID="{86168B5B-3293-45CC-95F1-20058E10549E}" presName="spacer" presStyleCnt="0"/>
      <dgm:spPr/>
    </dgm:pt>
    <dgm:pt modelId="{A9108FF1-758A-4D14-806E-490E4B60100E}" type="pres">
      <dgm:prSet presAssocID="{2592D488-A801-49E5-922B-FA86E82C239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B134F3C-6B86-431A-8DAF-C24A2837A122}" type="pres">
      <dgm:prSet presAssocID="{0D361C31-2BDB-4A24-BB1C-75C46E03B5CD}" presName="spacer" presStyleCnt="0"/>
      <dgm:spPr/>
    </dgm:pt>
    <dgm:pt modelId="{7B0A43B3-525D-4F3E-A015-BF735687C7C2}" type="pres">
      <dgm:prSet presAssocID="{052068F9-B558-4AEF-977B-04CC55D9BAC4}" presName="parentText" presStyleLbl="node1" presStyleIdx="4" presStyleCnt="5" custLinFactY="-981" custLinFactNeighborX="-1869" custLinFactNeighborY="-100000">
        <dgm:presLayoutVars>
          <dgm:chMax val="0"/>
          <dgm:bulletEnabled val="1"/>
        </dgm:presLayoutVars>
      </dgm:prSet>
      <dgm:spPr/>
    </dgm:pt>
  </dgm:ptLst>
  <dgm:cxnLst>
    <dgm:cxn modelId="{CE361463-B5D3-4366-AA18-C2E881FDCB0F}" srcId="{51158BA3-3E78-46AC-AAD1-1B9A2E98FB57}" destId="{8942535D-4B61-4C80-912B-28130221A65B}" srcOrd="1" destOrd="0" parTransId="{9A90D86B-DE07-4444-818D-E69E060BF1A2}" sibTransId="{292F7B35-DBC5-47F1-A2D5-D8B8BF48530E}"/>
    <dgm:cxn modelId="{6E93EE43-A36D-4A7E-95C7-506B354EFBA0}" type="presOf" srcId="{055EAFFC-1E80-4580-A445-630B5EE4D01C}" destId="{CF5EAD3A-2FC1-4B48-AA24-3FCBAD2026B6}" srcOrd="0" destOrd="0" presId="urn:microsoft.com/office/officeart/2005/8/layout/vList2"/>
    <dgm:cxn modelId="{D93B6264-A967-455D-95AB-AF909C3E5A47}" srcId="{51158BA3-3E78-46AC-AAD1-1B9A2E98FB57}" destId="{052068F9-B558-4AEF-977B-04CC55D9BAC4}" srcOrd="4" destOrd="0" parTransId="{2E68E113-9343-490C-93D2-4F4D593D81D4}" sibTransId="{D6CE8DB8-30A6-4CE6-A166-913E8D1AA6B3}"/>
    <dgm:cxn modelId="{09AE1948-28FD-43CF-812E-09C84CCD3755}" type="presOf" srcId="{052068F9-B558-4AEF-977B-04CC55D9BAC4}" destId="{7B0A43B3-525D-4F3E-A015-BF735687C7C2}" srcOrd="0" destOrd="0" presId="urn:microsoft.com/office/officeart/2005/8/layout/vList2"/>
    <dgm:cxn modelId="{98553448-BE7A-4390-9AB0-1ECF04CCAB11}" type="presOf" srcId="{2592D488-A801-49E5-922B-FA86E82C239E}" destId="{A9108FF1-758A-4D14-806E-490E4B60100E}" srcOrd="0" destOrd="0" presId="urn:microsoft.com/office/officeart/2005/8/layout/vList2"/>
    <dgm:cxn modelId="{92A3A252-09C1-4682-92D6-85DE73ED8220}" type="presOf" srcId="{F85ED42E-5C99-4A58-8152-C233E356A1F4}" destId="{BDCF5F59-EE9A-4D1F-AB21-66800123B836}" srcOrd="0" destOrd="0" presId="urn:microsoft.com/office/officeart/2005/8/layout/vList2"/>
    <dgm:cxn modelId="{059E7DA6-8A05-4E90-8953-17D5411F62C9}" srcId="{51158BA3-3E78-46AC-AAD1-1B9A2E98FB57}" destId="{2592D488-A801-49E5-922B-FA86E82C239E}" srcOrd="3" destOrd="0" parTransId="{9142FAB8-1C48-445C-8F56-183EE6A3C97D}" sibTransId="{0D361C31-2BDB-4A24-BB1C-75C46E03B5CD}"/>
    <dgm:cxn modelId="{60F00CB9-5A13-4203-864B-AEC89D2CF049}" srcId="{51158BA3-3E78-46AC-AAD1-1B9A2E98FB57}" destId="{055EAFFC-1E80-4580-A445-630B5EE4D01C}" srcOrd="0" destOrd="0" parTransId="{9DA3EF1C-3C67-4DB9-B4F4-557ADCF380DB}" sibTransId="{45078176-B87C-4027-B4E7-E61FCC37F453}"/>
    <dgm:cxn modelId="{E3BEB2CE-68DD-49C3-B827-CBC39BE35CC5}" type="presOf" srcId="{8942535D-4B61-4C80-912B-28130221A65B}" destId="{34F82D7C-2695-422F-B1D8-0D57AF8518DC}" srcOrd="0" destOrd="0" presId="urn:microsoft.com/office/officeart/2005/8/layout/vList2"/>
    <dgm:cxn modelId="{1A84E4E5-4038-4934-8251-064D0F290EEB}" type="presOf" srcId="{51158BA3-3E78-46AC-AAD1-1B9A2E98FB57}" destId="{E5C8225E-67FA-4DC4-83AC-68BF4AAB93D3}" srcOrd="0" destOrd="0" presId="urn:microsoft.com/office/officeart/2005/8/layout/vList2"/>
    <dgm:cxn modelId="{F0A1F1EF-AF9E-41B0-B9AF-19CFFF37B66F}" srcId="{51158BA3-3E78-46AC-AAD1-1B9A2E98FB57}" destId="{F85ED42E-5C99-4A58-8152-C233E356A1F4}" srcOrd="2" destOrd="0" parTransId="{F46D50E0-E8A1-4A3C-97DB-84FFD41A7B5B}" sibTransId="{86168B5B-3293-45CC-95F1-20058E10549E}"/>
    <dgm:cxn modelId="{D0FCC7AD-32BE-4C0A-8E80-009FD0CEB326}" type="presParOf" srcId="{E5C8225E-67FA-4DC4-83AC-68BF4AAB93D3}" destId="{CF5EAD3A-2FC1-4B48-AA24-3FCBAD2026B6}" srcOrd="0" destOrd="0" presId="urn:microsoft.com/office/officeart/2005/8/layout/vList2"/>
    <dgm:cxn modelId="{E625ED58-7304-4A8A-9AC7-FD0B3357F0D8}" type="presParOf" srcId="{E5C8225E-67FA-4DC4-83AC-68BF4AAB93D3}" destId="{01EE7487-16BD-43E1-93EC-30776983A5CA}" srcOrd="1" destOrd="0" presId="urn:microsoft.com/office/officeart/2005/8/layout/vList2"/>
    <dgm:cxn modelId="{853CA002-A296-4021-BD6A-2E2136BD4C5F}" type="presParOf" srcId="{E5C8225E-67FA-4DC4-83AC-68BF4AAB93D3}" destId="{34F82D7C-2695-422F-B1D8-0D57AF8518DC}" srcOrd="2" destOrd="0" presId="urn:microsoft.com/office/officeart/2005/8/layout/vList2"/>
    <dgm:cxn modelId="{41BA15EA-769D-41E1-B03F-D72E35A9A22D}" type="presParOf" srcId="{E5C8225E-67FA-4DC4-83AC-68BF4AAB93D3}" destId="{483D0CC0-3715-4430-9A30-7B5581658AB7}" srcOrd="3" destOrd="0" presId="urn:microsoft.com/office/officeart/2005/8/layout/vList2"/>
    <dgm:cxn modelId="{B065F884-35E6-4C08-B97B-D7ECBDCEA7D3}" type="presParOf" srcId="{E5C8225E-67FA-4DC4-83AC-68BF4AAB93D3}" destId="{BDCF5F59-EE9A-4D1F-AB21-66800123B836}" srcOrd="4" destOrd="0" presId="urn:microsoft.com/office/officeart/2005/8/layout/vList2"/>
    <dgm:cxn modelId="{52710570-847B-46EC-A881-05D8C61EEC4F}" type="presParOf" srcId="{E5C8225E-67FA-4DC4-83AC-68BF4AAB93D3}" destId="{DAADBD81-DCFB-4636-A398-2DF7FC3009E4}" srcOrd="5" destOrd="0" presId="urn:microsoft.com/office/officeart/2005/8/layout/vList2"/>
    <dgm:cxn modelId="{6FAA2733-EA16-4152-8B6F-0E49EA12DDC8}" type="presParOf" srcId="{E5C8225E-67FA-4DC4-83AC-68BF4AAB93D3}" destId="{A9108FF1-758A-4D14-806E-490E4B60100E}" srcOrd="6" destOrd="0" presId="urn:microsoft.com/office/officeart/2005/8/layout/vList2"/>
    <dgm:cxn modelId="{CA15ADC9-EE34-4053-807F-5822C7243EED}" type="presParOf" srcId="{E5C8225E-67FA-4DC4-83AC-68BF4AAB93D3}" destId="{BB134F3C-6B86-431A-8DAF-C24A2837A122}" srcOrd="7" destOrd="0" presId="urn:microsoft.com/office/officeart/2005/8/layout/vList2"/>
    <dgm:cxn modelId="{B75B8F74-6A53-47CE-ABD5-8235D3F78172}" type="presParOf" srcId="{E5C8225E-67FA-4DC4-83AC-68BF4AAB93D3}" destId="{7B0A43B3-525D-4F3E-A015-BF735687C7C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044D04-859B-439A-8FF4-CCE6C60D0FB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95918C-FA54-467B-B7AC-974DE0CDC03C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/>
            <a:t>учить ребёнка видеть историко-культурный контекст окружающих вещей</a:t>
          </a:r>
        </a:p>
      </dgm:t>
    </dgm:pt>
    <dgm:pt modelId="{9BCAFB72-F594-457A-9193-CDCC06FA7D91}" type="parTrans" cxnId="{7DE8FE82-E1B7-4FD2-AE91-F533F71571D2}">
      <dgm:prSet/>
      <dgm:spPr/>
      <dgm:t>
        <a:bodyPr/>
        <a:lstStyle/>
        <a:p>
          <a:endParaRPr lang="ru-RU"/>
        </a:p>
      </dgm:t>
    </dgm:pt>
    <dgm:pt modelId="{B8A82F20-59DE-4D31-B182-1C585992A03B}" type="sibTrans" cxnId="{7DE8FE82-E1B7-4FD2-AE91-F533F71571D2}">
      <dgm:prSet/>
      <dgm:spPr/>
      <dgm:t>
        <a:bodyPr/>
        <a:lstStyle/>
        <a:p>
          <a:endParaRPr lang="ru-RU"/>
        </a:p>
      </dgm:t>
    </dgm:pt>
    <dgm:pt modelId="{470B0BFE-5C7F-4D29-80C2-6FC6596B7BC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/>
            <a:t>формировать понимание взаимосвязи исторических эпох и своей причастности к иному времени</a:t>
          </a:r>
        </a:p>
      </dgm:t>
    </dgm:pt>
    <dgm:pt modelId="{64775DC7-7D4C-4686-A3EC-150B938B76E5}" type="parTrans" cxnId="{3F8D0081-F1BA-43CE-A976-91FE1B3D0610}">
      <dgm:prSet/>
      <dgm:spPr/>
      <dgm:t>
        <a:bodyPr/>
        <a:lstStyle/>
        <a:p>
          <a:endParaRPr lang="ru-RU"/>
        </a:p>
      </dgm:t>
    </dgm:pt>
    <dgm:pt modelId="{A5FD73D8-2524-4B1A-975F-C1EF83ECEC94}" type="sibTrans" cxnId="{3F8D0081-F1BA-43CE-A976-91FE1B3D0610}">
      <dgm:prSet/>
      <dgm:spPr/>
      <dgm:t>
        <a:bodyPr/>
        <a:lstStyle/>
        <a:p>
          <a:endParaRPr lang="ru-RU"/>
        </a:p>
      </dgm:t>
    </dgm:pt>
    <dgm:pt modelId="{525721CC-DF8E-467E-978E-BC5840A01A1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/>
            <a:t>формировать способность к воссозданию образа соответствующей эпохи на основе общения с культурным наследием</a:t>
          </a:r>
        </a:p>
      </dgm:t>
    </dgm:pt>
    <dgm:pt modelId="{5E89B426-2977-4182-95DD-B7DDC1B4A7C0}" type="parTrans" cxnId="{7D1EAE89-CE63-4450-B49D-76CD395A499A}">
      <dgm:prSet/>
      <dgm:spPr/>
      <dgm:t>
        <a:bodyPr/>
        <a:lstStyle/>
        <a:p>
          <a:endParaRPr lang="ru-RU"/>
        </a:p>
      </dgm:t>
    </dgm:pt>
    <dgm:pt modelId="{5E15119E-022A-4AD9-87A6-986D16BD54AD}" type="sibTrans" cxnId="{7D1EAE89-CE63-4450-B49D-76CD395A499A}">
      <dgm:prSet/>
      <dgm:spPr/>
      <dgm:t>
        <a:bodyPr/>
        <a:lstStyle/>
        <a:p>
          <a:endParaRPr lang="ru-RU"/>
        </a:p>
      </dgm:t>
    </dgm:pt>
    <dgm:pt modelId="{79DE890E-603A-4D6C-8C3F-35C5DA14C23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/>
            <a:t>развивать способность к эстетическому созерцанию и сопереживанию</a:t>
          </a:r>
        </a:p>
      </dgm:t>
    </dgm:pt>
    <dgm:pt modelId="{35BFA7F1-DF33-4D5B-AD07-33F80BDA8600}" type="parTrans" cxnId="{EF3B2688-C643-4147-90B2-BC90E0C3E79C}">
      <dgm:prSet/>
      <dgm:spPr/>
      <dgm:t>
        <a:bodyPr/>
        <a:lstStyle/>
        <a:p>
          <a:endParaRPr lang="ru-RU"/>
        </a:p>
      </dgm:t>
    </dgm:pt>
    <dgm:pt modelId="{1F7A7F43-6A18-4A65-AB2A-480FB4118DAD}" type="sibTrans" cxnId="{EF3B2688-C643-4147-90B2-BC90E0C3E79C}">
      <dgm:prSet/>
      <dgm:spPr/>
      <dgm:t>
        <a:bodyPr/>
        <a:lstStyle/>
        <a:p>
          <a:endParaRPr lang="ru-RU"/>
        </a:p>
      </dgm:t>
    </dgm:pt>
    <dgm:pt modelId="{BD113719-EA62-45F6-A80E-B6249FB7DDF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/>
            <a:t>вызывать уважение к другим культурам</a:t>
          </a:r>
        </a:p>
      </dgm:t>
    </dgm:pt>
    <dgm:pt modelId="{896DCD3F-4E99-4FB3-81EB-F620C082C849}" type="parTrans" cxnId="{41B5343E-55DD-4BDF-BEFC-5A9B78ABD7F9}">
      <dgm:prSet/>
      <dgm:spPr/>
      <dgm:t>
        <a:bodyPr/>
        <a:lstStyle/>
        <a:p>
          <a:endParaRPr lang="ru-RU"/>
        </a:p>
      </dgm:t>
    </dgm:pt>
    <dgm:pt modelId="{CD3307DB-2A4A-454E-887E-AA74E19BCDE6}" type="sibTrans" cxnId="{41B5343E-55DD-4BDF-BEFC-5A9B78ABD7F9}">
      <dgm:prSet/>
      <dgm:spPr/>
      <dgm:t>
        <a:bodyPr/>
        <a:lstStyle/>
        <a:p>
          <a:endParaRPr lang="ru-RU"/>
        </a:p>
      </dgm:t>
    </dgm:pt>
    <dgm:pt modelId="{0CF66C15-6A0B-4756-AF45-EC898D6B662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/>
            <a:t>развивать способность и потребность самостоятельно осваивать окружающий мир путём изучения культурного наследия разных эпох и народов</a:t>
          </a:r>
        </a:p>
      </dgm:t>
    </dgm:pt>
    <dgm:pt modelId="{862BE5D7-9294-44B3-988B-BA880D306DB4}" type="parTrans" cxnId="{D41A384C-FD05-48DE-80C9-78D253E87B02}">
      <dgm:prSet/>
      <dgm:spPr/>
      <dgm:t>
        <a:bodyPr/>
        <a:lstStyle/>
        <a:p>
          <a:endParaRPr lang="ru-RU"/>
        </a:p>
      </dgm:t>
    </dgm:pt>
    <dgm:pt modelId="{82ED98E1-F159-4E70-BEFC-263104164D5E}" type="sibTrans" cxnId="{D41A384C-FD05-48DE-80C9-78D253E87B02}">
      <dgm:prSet/>
      <dgm:spPr/>
      <dgm:t>
        <a:bodyPr/>
        <a:lstStyle/>
        <a:p>
          <a:endParaRPr lang="ru-RU"/>
        </a:p>
      </dgm:t>
    </dgm:pt>
    <dgm:pt modelId="{C8325BC9-A3C3-4DE2-AC95-6757186228D2}" type="pres">
      <dgm:prSet presAssocID="{E2044D04-859B-439A-8FF4-CCE6C60D0FB7}" presName="linear" presStyleCnt="0">
        <dgm:presLayoutVars>
          <dgm:dir/>
          <dgm:animLvl val="lvl"/>
          <dgm:resizeHandles val="exact"/>
        </dgm:presLayoutVars>
      </dgm:prSet>
      <dgm:spPr/>
    </dgm:pt>
    <dgm:pt modelId="{94A4D11D-1D77-4C2D-B67C-75CE840F059F}" type="pres">
      <dgm:prSet presAssocID="{2595918C-FA54-467B-B7AC-974DE0CDC03C}" presName="parentLin" presStyleCnt="0"/>
      <dgm:spPr/>
    </dgm:pt>
    <dgm:pt modelId="{334CB9D1-0588-442D-A59D-185DE35CC38E}" type="pres">
      <dgm:prSet presAssocID="{2595918C-FA54-467B-B7AC-974DE0CDC03C}" presName="parentLeftMargin" presStyleLbl="node1" presStyleIdx="0" presStyleCnt="6"/>
      <dgm:spPr/>
    </dgm:pt>
    <dgm:pt modelId="{16CE3F6E-DA02-4963-83A5-C6DE6CDEA1C3}" type="pres">
      <dgm:prSet presAssocID="{2595918C-FA54-467B-B7AC-974DE0CDC03C}" presName="parentText" presStyleLbl="node1" presStyleIdx="0" presStyleCnt="6" custScaleX="134045">
        <dgm:presLayoutVars>
          <dgm:chMax val="0"/>
          <dgm:bulletEnabled val="1"/>
        </dgm:presLayoutVars>
      </dgm:prSet>
      <dgm:spPr/>
    </dgm:pt>
    <dgm:pt modelId="{55932F51-B07E-487C-A05E-4947813F542C}" type="pres">
      <dgm:prSet presAssocID="{2595918C-FA54-467B-B7AC-974DE0CDC03C}" presName="negativeSpace" presStyleCnt="0"/>
      <dgm:spPr/>
    </dgm:pt>
    <dgm:pt modelId="{DB2D6216-2D0C-49DB-B2FE-6E6D293FDAC2}" type="pres">
      <dgm:prSet presAssocID="{2595918C-FA54-467B-B7AC-974DE0CDC03C}" presName="childText" presStyleLbl="conFgAcc1" presStyleIdx="0" presStyleCnt="6">
        <dgm:presLayoutVars>
          <dgm:bulletEnabled val="1"/>
        </dgm:presLayoutVars>
      </dgm:prSet>
      <dgm:spPr/>
    </dgm:pt>
    <dgm:pt modelId="{49FD3A59-F392-49B5-84BB-CABBA21D1443}" type="pres">
      <dgm:prSet presAssocID="{B8A82F20-59DE-4D31-B182-1C585992A03B}" presName="spaceBetweenRectangles" presStyleCnt="0"/>
      <dgm:spPr/>
    </dgm:pt>
    <dgm:pt modelId="{EED61D14-41F9-4F68-A19C-A64509001B83}" type="pres">
      <dgm:prSet presAssocID="{470B0BFE-5C7F-4D29-80C2-6FC6596B7BCE}" presName="parentLin" presStyleCnt="0"/>
      <dgm:spPr/>
    </dgm:pt>
    <dgm:pt modelId="{16B885F3-3F76-4791-B081-2C279A815033}" type="pres">
      <dgm:prSet presAssocID="{470B0BFE-5C7F-4D29-80C2-6FC6596B7BCE}" presName="parentLeftMargin" presStyleLbl="node1" presStyleIdx="0" presStyleCnt="6"/>
      <dgm:spPr/>
    </dgm:pt>
    <dgm:pt modelId="{7EB3B9DD-6A3A-4345-B5E8-FFC879E379DD}" type="pres">
      <dgm:prSet presAssocID="{470B0BFE-5C7F-4D29-80C2-6FC6596B7BCE}" presName="parentText" presStyleLbl="node1" presStyleIdx="1" presStyleCnt="6" custScaleX="120890">
        <dgm:presLayoutVars>
          <dgm:chMax val="0"/>
          <dgm:bulletEnabled val="1"/>
        </dgm:presLayoutVars>
      </dgm:prSet>
      <dgm:spPr/>
    </dgm:pt>
    <dgm:pt modelId="{7AC00EA6-9A14-43A3-9F83-854E09097BE1}" type="pres">
      <dgm:prSet presAssocID="{470B0BFE-5C7F-4D29-80C2-6FC6596B7BCE}" presName="negativeSpace" presStyleCnt="0"/>
      <dgm:spPr/>
    </dgm:pt>
    <dgm:pt modelId="{D140CF05-7DF2-49B2-A965-E5BC2A02C89A}" type="pres">
      <dgm:prSet presAssocID="{470B0BFE-5C7F-4D29-80C2-6FC6596B7BCE}" presName="childText" presStyleLbl="conFgAcc1" presStyleIdx="1" presStyleCnt="6">
        <dgm:presLayoutVars>
          <dgm:bulletEnabled val="1"/>
        </dgm:presLayoutVars>
      </dgm:prSet>
      <dgm:spPr/>
    </dgm:pt>
    <dgm:pt modelId="{975BC723-2648-41A2-BBC7-CC827BC1D3C6}" type="pres">
      <dgm:prSet presAssocID="{A5FD73D8-2524-4B1A-975F-C1EF83ECEC94}" presName="spaceBetweenRectangles" presStyleCnt="0"/>
      <dgm:spPr/>
    </dgm:pt>
    <dgm:pt modelId="{6B72FAB4-1C8C-4944-A81A-B8640332092C}" type="pres">
      <dgm:prSet presAssocID="{525721CC-DF8E-467E-978E-BC5840A01A1D}" presName="parentLin" presStyleCnt="0"/>
      <dgm:spPr/>
    </dgm:pt>
    <dgm:pt modelId="{5BD29C25-1EE1-4AD3-A10C-630F04DE10BE}" type="pres">
      <dgm:prSet presAssocID="{525721CC-DF8E-467E-978E-BC5840A01A1D}" presName="parentLeftMargin" presStyleLbl="node1" presStyleIdx="1" presStyleCnt="6"/>
      <dgm:spPr/>
    </dgm:pt>
    <dgm:pt modelId="{14436007-289B-4158-934D-C5F9443C5429}" type="pres">
      <dgm:prSet presAssocID="{525721CC-DF8E-467E-978E-BC5840A01A1D}" presName="parentText" presStyleLbl="node1" presStyleIdx="2" presStyleCnt="6" custScaleX="136716">
        <dgm:presLayoutVars>
          <dgm:chMax val="0"/>
          <dgm:bulletEnabled val="1"/>
        </dgm:presLayoutVars>
      </dgm:prSet>
      <dgm:spPr/>
    </dgm:pt>
    <dgm:pt modelId="{59312006-003B-4DBF-B854-21BBB9D3EAA6}" type="pres">
      <dgm:prSet presAssocID="{525721CC-DF8E-467E-978E-BC5840A01A1D}" presName="negativeSpace" presStyleCnt="0"/>
      <dgm:spPr/>
    </dgm:pt>
    <dgm:pt modelId="{414D24C8-BFD0-4E65-B7D2-86D8101155E4}" type="pres">
      <dgm:prSet presAssocID="{525721CC-DF8E-467E-978E-BC5840A01A1D}" presName="childText" presStyleLbl="conFgAcc1" presStyleIdx="2" presStyleCnt="6">
        <dgm:presLayoutVars>
          <dgm:bulletEnabled val="1"/>
        </dgm:presLayoutVars>
      </dgm:prSet>
      <dgm:spPr/>
    </dgm:pt>
    <dgm:pt modelId="{AF267BBA-E918-458A-8396-4ED6BE2121C5}" type="pres">
      <dgm:prSet presAssocID="{5E15119E-022A-4AD9-87A6-986D16BD54AD}" presName="spaceBetweenRectangles" presStyleCnt="0"/>
      <dgm:spPr/>
    </dgm:pt>
    <dgm:pt modelId="{4B05A08B-FD4C-4F68-AF73-2898B8828DF9}" type="pres">
      <dgm:prSet presAssocID="{79DE890E-603A-4D6C-8C3F-35C5DA14C238}" presName="parentLin" presStyleCnt="0"/>
      <dgm:spPr/>
    </dgm:pt>
    <dgm:pt modelId="{7A002C20-6AF1-48A3-BF90-0B1498DC3399}" type="pres">
      <dgm:prSet presAssocID="{79DE890E-603A-4D6C-8C3F-35C5DA14C238}" presName="parentLeftMargin" presStyleLbl="node1" presStyleIdx="2" presStyleCnt="6"/>
      <dgm:spPr/>
    </dgm:pt>
    <dgm:pt modelId="{4DEBE11E-22E8-482A-8B79-AE4F3CEC5364}" type="pres">
      <dgm:prSet presAssocID="{79DE890E-603A-4D6C-8C3F-35C5DA14C23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C0B5BAE-EC8C-4DC0-9546-15C5293ADEBE}" type="pres">
      <dgm:prSet presAssocID="{79DE890E-603A-4D6C-8C3F-35C5DA14C238}" presName="negativeSpace" presStyleCnt="0"/>
      <dgm:spPr/>
    </dgm:pt>
    <dgm:pt modelId="{E37C6BE1-0A41-443A-9D6B-802CD24E58F9}" type="pres">
      <dgm:prSet presAssocID="{79DE890E-603A-4D6C-8C3F-35C5DA14C238}" presName="childText" presStyleLbl="conFgAcc1" presStyleIdx="3" presStyleCnt="6">
        <dgm:presLayoutVars>
          <dgm:bulletEnabled val="1"/>
        </dgm:presLayoutVars>
      </dgm:prSet>
      <dgm:spPr/>
    </dgm:pt>
    <dgm:pt modelId="{2D4CE106-D2AB-447F-9A61-6EEBB9EEFE36}" type="pres">
      <dgm:prSet presAssocID="{1F7A7F43-6A18-4A65-AB2A-480FB4118DAD}" presName="spaceBetweenRectangles" presStyleCnt="0"/>
      <dgm:spPr/>
    </dgm:pt>
    <dgm:pt modelId="{68056415-6A30-473C-BC84-C1FC18F75534}" type="pres">
      <dgm:prSet presAssocID="{BD113719-EA62-45F6-A80E-B6249FB7DDF6}" presName="parentLin" presStyleCnt="0"/>
      <dgm:spPr/>
    </dgm:pt>
    <dgm:pt modelId="{C0420AD7-BBD5-467C-8CED-09E0B48E9231}" type="pres">
      <dgm:prSet presAssocID="{BD113719-EA62-45F6-A80E-B6249FB7DDF6}" presName="parentLeftMargin" presStyleLbl="node1" presStyleIdx="3" presStyleCnt="6"/>
      <dgm:spPr/>
    </dgm:pt>
    <dgm:pt modelId="{2873FDC1-DE50-4ED2-B5AB-493069F3F55D}" type="pres">
      <dgm:prSet presAssocID="{BD113719-EA62-45F6-A80E-B6249FB7DDF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D64DC9F-B58D-4FBB-B626-04D0079EB9B1}" type="pres">
      <dgm:prSet presAssocID="{BD113719-EA62-45F6-A80E-B6249FB7DDF6}" presName="negativeSpace" presStyleCnt="0"/>
      <dgm:spPr/>
    </dgm:pt>
    <dgm:pt modelId="{1F9201A3-08F1-44B4-8195-FA64BB1117E6}" type="pres">
      <dgm:prSet presAssocID="{BD113719-EA62-45F6-A80E-B6249FB7DDF6}" presName="childText" presStyleLbl="conFgAcc1" presStyleIdx="4" presStyleCnt="6">
        <dgm:presLayoutVars>
          <dgm:bulletEnabled val="1"/>
        </dgm:presLayoutVars>
      </dgm:prSet>
      <dgm:spPr/>
    </dgm:pt>
    <dgm:pt modelId="{6E899644-D2E1-4C78-A298-F816B7FCE182}" type="pres">
      <dgm:prSet presAssocID="{CD3307DB-2A4A-454E-887E-AA74E19BCDE6}" presName="spaceBetweenRectangles" presStyleCnt="0"/>
      <dgm:spPr/>
    </dgm:pt>
    <dgm:pt modelId="{33ED9ACA-1677-4623-B55B-BFDBFDB842F8}" type="pres">
      <dgm:prSet presAssocID="{0CF66C15-6A0B-4756-AF45-EC898D6B6624}" presName="parentLin" presStyleCnt="0"/>
      <dgm:spPr/>
    </dgm:pt>
    <dgm:pt modelId="{E34C4707-6AAE-411E-A9C2-C867500FABB7}" type="pres">
      <dgm:prSet presAssocID="{0CF66C15-6A0B-4756-AF45-EC898D6B6624}" presName="parentLeftMargin" presStyleLbl="node1" presStyleIdx="4" presStyleCnt="6"/>
      <dgm:spPr/>
    </dgm:pt>
    <dgm:pt modelId="{D71CC0EE-3C4E-423E-87E8-CA7481F69E8B}" type="pres">
      <dgm:prSet presAssocID="{0CF66C15-6A0B-4756-AF45-EC898D6B6624}" presName="parentText" presStyleLbl="node1" presStyleIdx="5" presStyleCnt="6" custScaleX="150037" custScaleY="157416">
        <dgm:presLayoutVars>
          <dgm:chMax val="0"/>
          <dgm:bulletEnabled val="1"/>
        </dgm:presLayoutVars>
      </dgm:prSet>
      <dgm:spPr/>
    </dgm:pt>
    <dgm:pt modelId="{E2BA4CA5-0BAD-4638-B659-52695BBDEE17}" type="pres">
      <dgm:prSet presAssocID="{0CF66C15-6A0B-4756-AF45-EC898D6B6624}" presName="negativeSpace" presStyleCnt="0"/>
      <dgm:spPr/>
    </dgm:pt>
    <dgm:pt modelId="{09F937A3-11C2-47FA-9458-C295CB6F0CD6}" type="pres">
      <dgm:prSet presAssocID="{0CF66C15-6A0B-4756-AF45-EC898D6B6624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045FD07-D98A-455B-819E-BA8D197B0CB6}" type="presOf" srcId="{79DE890E-603A-4D6C-8C3F-35C5DA14C238}" destId="{4DEBE11E-22E8-482A-8B79-AE4F3CEC5364}" srcOrd="1" destOrd="0" presId="urn:microsoft.com/office/officeart/2005/8/layout/list1"/>
    <dgm:cxn modelId="{CA451017-3F1F-40CF-8F34-B88735F71F36}" type="presOf" srcId="{470B0BFE-5C7F-4D29-80C2-6FC6596B7BCE}" destId="{7EB3B9DD-6A3A-4345-B5E8-FFC879E379DD}" srcOrd="1" destOrd="0" presId="urn:microsoft.com/office/officeart/2005/8/layout/list1"/>
    <dgm:cxn modelId="{AD77281B-568D-4331-AD9A-A79FDCE38573}" type="presOf" srcId="{2595918C-FA54-467B-B7AC-974DE0CDC03C}" destId="{16CE3F6E-DA02-4963-83A5-C6DE6CDEA1C3}" srcOrd="1" destOrd="0" presId="urn:microsoft.com/office/officeart/2005/8/layout/list1"/>
    <dgm:cxn modelId="{344A0C20-A505-47E7-8EFB-A433ED12601D}" type="presOf" srcId="{525721CC-DF8E-467E-978E-BC5840A01A1D}" destId="{5BD29C25-1EE1-4AD3-A10C-630F04DE10BE}" srcOrd="0" destOrd="0" presId="urn:microsoft.com/office/officeart/2005/8/layout/list1"/>
    <dgm:cxn modelId="{41B5343E-55DD-4BDF-BEFC-5A9B78ABD7F9}" srcId="{E2044D04-859B-439A-8FF4-CCE6C60D0FB7}" destId="{BD113719-EA62-45F6-A80E-B6249FB7DDF6}" srcOrd="4" destOrd="0" parTransId="{896DCD3F-4E99-4FB3-81EB-F620C082C849}" sibTransId="{CD3307DB-2A4A-454E-887E-AA74E19BCDE6}"/>
    <dgm:cxn modelId="{4979E069-76CC-43B3-B94F-E7A29B17287B}" type="presOf" srcId="{79DE890E-603A-4D6C-8C3F-35C5DA14C238}" destId="{7A002C20-6AF1-48A3-BF90-0B1498DC3399}" srcOrd="0" destOrd="0" presId="urn:microsoft.com/office/officeart/2005/8/layout/list1"/>
    <dgm:cxn modelId="{D41A384C-FD05-48DE-80C9-78D253E87B02}" srcId="{E2044D04-859B-439A-8FF4-CCE6C60D0FB7}" destId="{0CF66C15-6A0B-4756-AF45-EC898D6B6624}" srcOrd="5" destOrd="0" parTransId="{862BE5D7-9294-44B3-988B-BA880D306DB4}" sibTransId="{82ED98E1-F159-4E70-BEFC-263104164D5E}"/>
    <dgm:cxn modelId="{C1DD7058-8D74-4432-9F7C-CC52BF705EFF}" type="presOf" srcId="{E2044D04-859B-439A-8FF4-CCE6C60D0FB7}" destId="{C8325BC9-A3C3-4DE2-AC95-6757186228D2}" srcOrd="0" destOrd="0" presId="urn:microsoft.com/office/officeart/2005/8/layout/list1"/>
    <dgm:cxn modelId="{AABED580-A669-4A78-BE75-176D8D05AA18}" type="presOf" srcId="{525721CC-DF8E-467E-978E-BC5840A01A1D}" destId="{14436007-289B-4158-934D-C5F9443C5429}" srcOrd="1" destOrd="0" presId="urn:microsoft.com/office/officeart/2005/8/layout/list1"/>
    <dgm:cxn modelId="{3F8D0081-F1BA-43CE-A976-91FE1B3D0610}" srcId="{E2044D04-859B-439A-8FF4-CCE6C60D0FB7}" destId="{470B0BFE-5C7F-4D29-80C2-6FC6596B7BCE}" srcOrd="1" destOrd="0" parTransId="{64775DC7-7D4C-4686-A3EC-150B938B76E5}" sibTransId="{A5FD73D8-2524-4B1A-975F-C1EF83ECEC94}"/>
    <dgm:cxn modelId="{F0CD2D81-ACE8-4460-AA99-9035B4619BF0}" type="presOf" srcId="{2595918C-FA54-467B-B7AC-974DE0CDC03C}" destId="{334CB9D1-0588-442D-A59D-185DE35CC38E}" srcOrd="0" destOrd="0" presId="urn:microsoft.com/office/officeart/2005/8/layout/list1"/>
    <dgm:cxn modelId="{7DE8FE82-E1B7-4FD2-AE91-F533F71571D2}" srcId="{E2044D04-859B-439A-8FF4-CCE6C60D0FB7}" destId="{2595918C-FA54-467B-B7AC-974DE0CDC03C}" srcOrd="0" destOrd="0" parTransId="{9BCAFB72-F594-457A-9193-CDCC06FA7D91}" sibTransId="{B8A82F20-59DE-4D31-B182-1C585992A03B}"/>
    <dgm:cxn modelId="{EF3B2688-C643-4147-90B2-BC90E0C3E79C}" srcId="{E2044D04-859B-439A-8FF4-CCE6C60D0FB7}" destId="{79DE890E-603A-4D6C-8C3F-35C5DA14C238}" srcOrd="3" destOrd="0" parTransId="{35BFA7F1-DF33-4D5B-AD07-33F80BDA8600}" sibTransId="{1F7A7F43-6A18-4A65-AB2A-480FB4118DAD}"/>
    <dgm:cxn modelId="{7D1EAE89-CE63-4450-B49D-76CD395A499A}" srcId="{E2044D04-859B-439A-8FF4-CCE6C60D0FB7}" destId="{525721CC-DF8E-467E-978E-BC5840A01A1D}" srcOrd="2" destOrd="0" parTransId="{5E89B426-2977-4182-95DD-B7DDC1B4A7C0}" sibTransId="{5E15119E-022A-4AD9-87A6-986D16BD54AD}"/>
    <dgm:cxn modelId="{1EC04792-97AB-4C11-A323-31CBB53B80D2}" type="presOf" srcId="{0CF66C15-6A0B-4756-AF45-EC898D6B6624}" destId="{D71CC0EE-3C4E-423E-87E8-CA7481F69E8B}" srcOrd="1" destOrd="0" presId="urn:microsoft.com/office/officeart/2005/8/layout/list1"/>
    <dgm:cxn modelId="{57DE9894-B655-492A-93F4-AE9C49353473}" type="presOf" srcId="{0CF66C15-6A0B-4756-AF45-EC898D6B6624}" destId="{E34C4707-6AAE-411E-A9C2-C867500FABB7}" srcOrd="0" destOrd="0" presId="urn:microsoft.com/office/officeart/2005/8/layout/list1"/>
    <dgm:cxn modelId="{C8C131A6-2A7B-4F52-BA6E-CDC259605CFE}" type="presOf" srcId="{BD113719-EA62-45F6-A80E-B6249FB7DDF6}" destId="{C0420AD7-BBD5-467C-8CED-09E0B48E9231}" srcOrd="0" destOrd="0" presId="urn:microsoft.com/office/officeart/2005/8/layout/list1"/>
    <dgm:cxn modelId="{ACB1E1B6-2C14-4FAD-9095-CB94958341B0}" type="presOf" srcId="{470B0BFE-5C7F-4D29-80C2-6FC6596B7BCE}" destId="{16B885F3-3F76-4791-B081-2C279A815033}" srcOrd="0" destOrd="0" presId="urn:microsoft.com/office/officeart/2005/8/layout/list1"/>
    <dgm:cxn modelId="{B84504DB-28F0-432D-B01E-501F2FE62DDD}" type="presOf" srcId="{BD113719-EA62-45F6-A80E-B6249FB7DDF6}" destId="{2873FDC1-DE50-4ED2-B5AB-493069F3F55D}" srcOrd="1" destOrd="0" presId="urn:microsoft.com/office/officeart/2005/8/layout/list1"/>
    <dgm:cxn modelId="{59129AF7-2EBF-4D6F-B441-C91F1383C049}" type="presParOf" srcId="{C8325BC9-A3C3-4DE2-AC95-6757186228D2}" destId="{94A4D11D-1D77-4C2D-B67C-75CE840F059F}" srcOrd="0" destOrd="0" presId="urn:microsoft.com/office/officeart/2005/8/layout/list1"/>
    <dgm:cxn modelId="{37D6C5C8-FD3C-4405-88D8-5BB0A0F5B155}" type="presParOf" srcId="{94A4D11D-1D77-4C2D-B67C-75CE840F059F}" destId="{334CB9D1-0588-442D-A59D-185DE35CC38E}" srcOrd="0" destOrd="0" presId="urn:microsoft.com/office/officeart/2005/8/layout/list1"/>
    <dgm:cxn modelId="{081474FA-3A02-4C8E-8F72-4E9AD3654C25}" type="presParOf" srcId="{94A4D11D-1D77-4C2D-B67C-75CE840F059F}" destId="{16CE3F6E-DA02-4963-83A5-C6DE6CDEA1C3}" srcOrd="1" destOrd="0" presId="urn:microsoft.com/office/officeart/2005/8/layout/list1"/>
    <dgm:cxn modelId="{372096E2-ACEA-482A-B446-079A46F6C24E}" type="presParOf" srcId="{C8325BC9-A3C3-4DE2-AC95-6757186228D2}" destId="{55932F51-B07E-487C-A05E-4947813F542C}" srcOrd="1" destOrd="0" presId="urn:microsoft.com/office/officeart/2005/8/layout/list1"/>
    <dgm:cxn modelId="{2322E9E9-D0A0-4B28-B371-351DDA4C4AA8}" type="presParOf" srcId="{C8325BC9-A3C3-4DE2-AC95-6757186228D2}" destId="{DB2D6216-2D0C-49DB-B2FE-6E6D293FDAC2}" srcOrd="2" destOrd="0" presId="urn:microsoft.com/office/officeart/2005/8/layout/list1"/>
    <dgm:cxn modelId="{982B9231-F79A-4ED9-8476-7F2A89198EFA}" type="presParOf" srcId="{C8325BC9-A3C3-4DE2-AC95-6757186228D2}" destId="{49FD3A59-F392-49B5-84BB-CABBA21D1443}" srcOrd="3" destOrd="0" presId="urn:microsoft.com/office/officeart/2005/8/layout/list1"/>
    <dgm:cxn modelId="{88BBD875-7A00-4672-9156-7C70EDDEA32D}" type="presParOf" srcId="{C8325BC9-A3C3-4DE2-AC95-6757186228D2}" destId="{EED61D14-41F9-4F68-A19C-A64509001B83}" srcOrd="4" destOrd="0" presId="urn:microsoft.com/office/officeart/2005/8/layout/list1"/>
    <dgm:cxn modelId="{09E7A9FC-63C4-4507-8AF8-E108F6DC881A}" type="presParOf" srcId="{EED61D14-41F9-4F68-A19C-A64509001B83}" destId="{16B885F3-3F76-4791-B081-2C279A815033}" srcOrd="0" destOrd="0" presId="urn:microsoft.com/office/officeart/2005/8/layout/list1"/>
    <dgm:cxn modelId="{C7CA506F-075D-48C2-AD77-7CB4C109BD74}" type="presParOf" srcId="{EED61D14-41F9-4F68-A19C-A64509001B83}" destId="{7EB3B9DD-6A3A-4345-B5E8-FFC879E379DD}" srcOrd="1" destOrd="0" presId="urn:microsoft.com/office/officeart/2005/8/layout/list1"/>
    <dgm:cxn modelId="{935A4D25-39EA-4F83-9E5E-5F023716CB20}" type="presParOf" srcId="{C8325BC9-A3C3-4DE2-AC95-6757186228D2}" destId="{7AC00EA6-9A14-43A3-9F83-854E09097BE1}" srcOrd="5" destOrd="0" presId="urn:microsoft.com/office/officeart/2005/8/layout/list1"/>
    <dgm:cxn modelId="{24962FA7-56C3-4089-AA63-60F583728F4C}" type="presParOf" srcId="{C8325BC9-A3C3-4DE2-AC95-6757186228D2}" destId="{D140CF05-7DF2-49B2-A965-E5BC2A02C89A}" srcOrd="6" destOrd="0" presId="urn:microsoft.com/office/officeart/2005/8/layout/list1"/>
    <dgm:cxn modelId="{A44C6D84-A191-434A-BA5B-762ECD888F6C}" type="presParOf" srcId="{C8325BC9-A3C3-4DE2-AC95-6757186228D2}" destId="{975BC723-2648-41A2-BBC7-CC827BC1D3C6}" srcOrd="7" destOrd="0" presId="urn:microsoft.com/office/officeart/2005/8/layout/list1"/>
    <dgm:cxn modelId="{F0CD022B-1096-466D-B789-5C6DF63A3555}" type="presParOf" srcId="{C8325BC9-A3C3-4DE2-AC95-6757186228D2}" destId="{6B72FAB4-1C8C-4944-A81A-B8640332092C}" srcOrd="8" destOrd="0" presId="urn:microsoft.com/office/officeart/2005/8/layout/list1"/>
    <dgm:cxn modelId="{12841FCF-F04F-4D19-9442-AE87A87BAB44}" type="presParOf" srcId="{6B72FAB4-1C8C-4944-A81A-B8640332092C}" destId="{5BD29C25-1EE1-4AD3-A10C-630F04DE10BE}" srcOrd="0" destOrd="0" presId="urn:microsoft.com/office/officeart/2005/8/layout/list1"/>
    <dgm:cxn modelId="{BC0064D4-B4AC-403E-A89A-345C582964F1}" type="presParOf" srcId="{6B72FAB4-1C8C-4944-A81A-B8640332092C}" destId="{14436007-289B-4158-934D-C5F9443C5429}" srcOrd="1" destOrd="0" presId="urn:microsoft.com/office/officeart/2005/8/layout/list1"/>
    <dgm:cxn modelId="{71064A6F-A4BC-4621-BB08-A7141053DAB0}" type="presParOf" srcId="{C8325BC9-A3C3-4DE2-AC95-6757186228D2}" destId="{59312006-003B-4DBF-B854-21BBB9D3EAA6}" srcOrd="9" destOrd="0" presId="urn:microsoft.com/office/officeart/2005/8/layout/list1"/>
    <dgm:cxn modelId="{A1977EBE-3C2A-4769-8881-7E8E7E44DECE}" type="presParOf" srcId="{C8325BC9-A3C3-4DE2-AC95-6757186228D2}" destId="{414D24C8-BFD0-4E65-B7D2-86D8101155E4}" srcOrd="10" destOrd="0" presId="urn:microsoft.com/office/officeart/2005/8/layout/list1"/>
    <dgm:cxn modelId="{CB1E42B7-FE32-4E02-A26C-B6CA47CDE49C}" type="presParOf" srcId="{C8325BC9-A3C3-4DE2-AC95-6757186228D2}" destId="{AF267BBA-E918-458A-8396-4ED6BE2121C5}" srcOrd="11" destOrd="0" presId="urn:microsoft.com/office/officeart/2005/8/layout/list1"/>
    <dgm:cxn modelId="{1027B68B-DA75-4687-A02A-94DEBCFBE8FD}" type="presParOf" srcId="{C8325BC9-A3C3-4DE2-AC95-6757186228D2}" destId="{4B05A08B-FD4C-4F68-AF73-2898B8828DF9}" srcOrd="12" destOrd="0" presId="urn:microsoft.com/office/officeart/2005/8/layout/list1"/>
    <dgm:cxn modelId="{D1F90E2C-52A9-410B-97FA-619B25DBF89C}" type="presParOf" srcId="{4B05A08B-FD4C-4F68-AF73-2898B8828DF9}" destId="{7A002C20-6AF1-48A3-BF90-0B1498DC3399}" srcOrd="0" destOrd="0" presId="urn:microsoft.com/office/officeart/2005/8/layout/list1"/>
    <dgm:cxn modelId="{22123C95-11C2-43FF-B68E-982B92A701DE}" type="presParOf" srcId="{4B05A08B-FD4C-4F68-AF73-2898B8828DF9}" destId="{4DEBE11E-22E8-482A-8B79-AE4F3CEC5364}" srcOrd="1" destOrd="0" presId="urn:microsoft.com/office/officeart/2005/8/layout/list1"/>
    <dgm:cxn modelId="{2AEA5CAC-72E4-4D93-9FCF-BD2BE6CC1E89}" type="presParOf" srcId="{C8325BC9-A3C3-4DE2-AC95-6757186228D2}" destId="{4C0B5BAE-EC8C-4DC0-9546-15C5293ADEBE}" srcOrd="13" destOrd="0" presId="urn:microsoft.com/office/officeart/2005/8/layout/list1"/>
    <dgm:cxn modelId="{A8C6D99D-A733-479F-8DEB-33D182EFC2F2}" type="presParOf" srcId="{C8325BC9-A3C3-4DE2-AC95-6757186228D2}" destId="{E37C6BE1-0A41-443A-9D6B-802CD24E58F9}" srcOrd="14" destOrd="0" presId="urn:microsoft.com/office/officeart/2005/8/layout/list1"/>
    <dgm:cxn modelId="{79262954-0EEC-4819-B971-17198205DC13}" type="presParOf" srcId="{C8325BC9-A3C3-4DE2-AC95-6757186228D2}" destId="{2D4CE106-D2AB-447F-9A61-6EEBB9EEFE36}" srcOrd="15" destOrd="0" presId="urn:microsoft.com/office/officeart/2005/8/layout/list1"/>
    <dgm:cxn modelId="{05D816FA-20B7-4DA1-94E1-42F284EB419F}" type="presParOf" srcId="{C8325BC9-A3C3-4DE2-AC95-6757186228D2}" destId="{68056415-6A30-473C-BC84-C1FC18F75534}" srcOrd="16" destOrd="0" presId="urn:microsoft.com/office/officeart/2005/8/layout/list1"/>
    <dgm:cxn modelId="{1A525EA0-973B-43A4-B90D-44E20886499F}" type="presParOf" srcId="{68056415-6A30-473C-BC84-C1FC18F75534}" destId="{C0420AD7-BBD5-467C-8CED-09E0B48E9231}" srcOrd="0" destOrd="0" presId="urn:microsoft.com/office/officeart/2005/8/layout/list1"/>
    <dgm:cxn modelId="{A84173D6-AC1E-43AB-8279-B76C64ABEB75}" type="presParOf" srcId="{68056415-6A30-473C-BC84-C1FC18F75534}" destId="{2873FDC1-DE50-4ED2-B5AB-493069F3F55D}" srcOrd="1" destOrd="0" presId="urn:microsoft.com/office/officeart/2005/8/layout/list1"/>
    <dgm:cxn modelId="{6354698B-F663-4C86-9E57-20198EFC320C}" type="presParOf" srcId="{C8325BC9-A3C3-4DE2-AC95-6757186228D2}" destId="{AD64DC9F-B58D-4FBB-B626-04D0079EB9B1}" srcOrd="17" destOrd="0" presId="urn:microsoft.com/office/officeart/2005/8/layout/list1"/>
    <dgm:cxn modelId="{DC6F49B7-78B7-4703-92B4-500509156AB6}" type="presParOf" srcId="{C8325BC9-A3C3-4DE2-AC95-6757186228D2}" destId="{1F9201A3-08F1-44B4-8195-FA64BB1117E6}" srcOrd="18" destOrd="0" presId="urn:microsoft.com/office/officeart/2005/8/layout/list1"/>
    <dgm:cxn modelId="{01E48504-8A93-43D5-ACC0-6AF3C76DAC63}" type="presParOf" srcId="{C8325BC9-A3C3-4DE2-AC95-6757186228D2}" destId="{6E899644-D2E1-4C78-A298-F816B7FCE182}" srcOrd="19" destOrd="0" presId="urn:microsoft.com/office/officeart/2005/8/layout/list1"/>
    <dgm:cxn modelId="{77B738E2-4CB5-4A93-A8AB-C8C1C00CC761}" type="presParOf" srcId="{C8325BC9-A3C3-4DE2-AC95-6757186228D2}" destId="{33ED9ACA-1677-4623-B55B-BFDBFDB842F8}" srcOrd="20" destOrd="0" presId="urn:microsoft.com/office/officeart/2005/8/layout/list1"/>
    <dgm:cxn modelId="{3E1445CA-5CA3-42BE-A8FC-F450731E18E7}" type="presParOf" srcId="{33ED9ACA-1677-4623-B55B-BFDBFDB842F8}" destId="{E34C4707-6AAE-411E-A9C2-C867500FABB7}" srcOrd="0" destOrd="0" presId="urn:microsoft.com/office/officeart/2005/8/layout/list1"/>
    <dgm:cxn modelId="{17068D65-D2EE-4ECF-A3DB-AC923FF51448}" type="presParOf" srcId="{33ED9ACA-1677-4623-B55B-BFDBFDB842F8}" destId="{D71CC0EE-3C4E-423E-87E8-CA7481F69E8B}" srcOrd="1" destOrd="0" presId="urn:microsoft.com/office/officeart/2005/8/layout/list1"/>
    <dgm:cxn modelId="{F704EC6F-90D9-4145-AF2A-1009C51967A7}" type="presParOf" srcId="{C8325BC9-A3C3-4DE2-AC95-6757186228D2}" destId="{E2BA4CA5-0BAD-4638-B659-52695BBDEE17}" srcOrd="21" destOrd="0" presId="urn:microsoft.com/office/officeart/2005/8/layout/list1"/>
    <dgm:cxn modelId="{324CD41B-8904-453A-B8F5-ABD85EC017F4}" type="presParOf" srcId="{C8325BC9-A3C3-4DE2-AC95-6757186228D2}" destId="{09F937A3-11C2-47FA-9458-C295CB6F0CD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E75924-28B7-4527-8D55-D5EFE1D8CE2D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D53370E2-2A4F-4DD6-9D4C-BC596F9010A1}">
      <dgm:prSet phldrT="[Текст]" custT="1"/>
      <dgm:spPr/>
      <dgm:t>
        <a:bodyPr/>
        <a:lstStyle/>
        <a:p>
          <a:r>
            <a:rPr lang="ru-RU" sz="2400" b="1" dirty="0" err="1">
              <a:solidFill>
                <a:schemeClr val="tx1"/>
              </a:solidFill>
            </a:rPr>
            <a:t>вос</a:t>
          </a:r>
          <a:r>
            <a:rPr lang="ru-RU" sz="2400" b="1" dirty="0">
              <a:solidFill>
                <a:schemeClr val="tx1"/>
              </a:solidFill>
            </a:rPr>
            <a:t>-</a:t>
          </a:r>
        </a:p>
        <a:p>
          <a:r>
            <a:rPr lang="ru-RU" sz="2400" b="1" dirty="0">
              <a:solidFill>
                <a:schemeClr val="tx1"/>
              </a:solidFill>
            </a:rPr>
            <a:t>при-</a:t>
          </a:r>
        </a:p>
        <a:p>
          <a:r>
            <a:rPr lang="ru-RU" sz="2400" b="1" dirty="0" err="1">
              <a:solidFill>
                <a:schemeClr val="tx1"/>
              </a:solidFill>
            </a:rPr>
            <a:t>ятие</a:t>
          </a:r>
          <a:endParaRPr lang="ru-RU" sz="2400" b="1" dirty="0">
            <a:solidFill>
              <a:schemeClr val="tx1"/>
            </a:solidFill>
          </a:endParaRPr>
        </a:p>
      </dgm:t>
    </dgm:pt>
    <dgm:pt modelId="{7838A531-75CE-4607-9E17-88389E0929E7}" type="parTrans" cxnId="{90B47B62-583F-4676-BF05-5ED3491C2C48}">
      <dgm:prSet/>
      <dgm:spPr/>
      <dgm:t>
        <a:bodyPr/>
        <a:lstStyle/>
        <a:p>
          <a:endParaRPr lang="ru-RU"/>
        </a:p>
      </dgm:t>
    </dgm:pt>
    <dgm:pt modelId="{E3928285-256D-451C-9318-476BC3E30003}" type="sibTrans" cxnId="{90B47B62-583F-4676-BF05-5ED3491C2C48}">
      <dgm:prSet/>
      <dgm:spPr/>
      <dgm:t>
        <a:bodyPr/>
        <a:lstStyle/>
        <a:p>
          <a:endParaRPr lang="ru-RU"/>
        </a:p>
      </dgm:t>
    </dgm:pt>
    <dgm:pt modelId="{3202B581-F243-413D-A4CC-CEB62B7BCAB4}">
      <dgm:prSet phldrT="[Текст]" custT="1"/>
      <dgm:spPr/>
      <dgm:t>
        <a:bodyPr/>
        <a:lstStyle/>
        <a:p>
          <a:r>
            <a:rPr lang="ru-RU" sz="2400" b="1" dirty="0" err="1">
              <a:solidFill>
                <a:schemeClr val="tx1"/>
              </a:solidFill>
            </a:rPr>
            <a:t>по-нима-ние</a:t>
          </a:r>
          <a:endParaRPr lang="ru-RU" sz="2400" b="1" dirty="0">
            <a:solidFill>
              <a:schemeClr val="tx1"/>
            </a:solidFill>
          </a:endParaRPr>
        </a:p>
      </dgm:t>
    </dgm:pt>
    <dgm:pt modelId="{61B54729-9D64-4053-8F12-D4155FCCBA35}" type="parTrans" cxnId="{C483E958-B042-40E0-B864-F68140A2D4F8}">
      <dgm:prSet/>
      <dgm:spPr/>
      <dgm:t>
        <a:bodyPr/>
        <a:lstStyle/>
        <a:p>
          <a:endParaRPr lang="ru-RU"/>
        </a:p>
      </dgm:t>
    </dgm:pt>
    <dgm:pt modelId="{E0AF7246-0786-4412-92DB-673CB589EC04}" type="sibTrans" cxnId="{C483E958-B042-40E0-B864-F68140A2D4F8}">
      <dgm:prSet/>
      <dgm:spPr/>
      <dgm:t>
        <a:bodyPr/>
        <a:lstStyle/>
        <a:p>
          <a:endParaRPr lang="ru-RU"/>
        </a:p>
      </dgm:t>
    </dgm:pt>
    <dgm:pt modelId="{C25C57DF-2073-4E0B-AAC6-AB3506AACF4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1" dirty="0" err="1">
              <a:solidFill>
                <a:schemeClr val="tx1"/>
              </a:solidFill>
            </a:rPr>
            <a:t>осмыс</a:t>
          </a:r>
          <a:r>
            <a:rPr lang="ru-RU" sz="2400" b="1" dirty="0">
              <a:solidFill>
                <a:schemeClr val="tx1"/>
              </a:solidFill>
            </a:rPr>
            <a:t>-ли-</a:t>
          </a:r>
        </a:p>
        <a:p>
          <a:pPr>
            <a:spcAft>
              <a:spcPts val="0"/>
            </a:spcAft>
          </a:pPr>
          <a:r>
            <a:rPr lang="ru-RU" sz="2400" b="1" dirty="0" err="1">
              <a:solidFill>
                <a:schemeClr val="tx1"/>
              </a:solidFill>
            </a:rPr>
            <a:t>вание</a:t>
          </a:r>
          <a:endParaRPr lang="ru-RU" sz="2400" b="1" dirty="0">
            <a:solidFill>
              <a:schemeClr val="tx1"/>
            </a:solidFill>
          </a:endParaRPr>
        </a:p>
      </dgm:t>
    </dgm:pt>
    <dgm:pt modelId="{E1353FCC-4A9E-42EE-8C1B-A444138EBA6F}" type="parTrans" cxnId="{99D21C11-71F6-4DFB-A0AD-2E22604AE772}">
      <dgm:prSet/>
      <dgm:spPr/>
      <dgm:t>
        <a:bodyPr/>
        <a:lstStyle/>
        <a:p>
          <a:endParaRPr lang="ru-RU"/>
        </a:p>
      </dgm:t>
    </dgm:pt>
    <dgm:pt modelId="{FD6B58BB-BBB5-43F4-B0D8-2CCDDC47D8A5}" type="sibTrans" cxnId="{99D21C11-71F6-4DFB-A0AD-2E22604AE772}">
      <dgm:prSet/>
      <dgm:spPr/>
      <dgm:t>
        <a:bodyPr/>
        <a:lstStyle/>
        <a:p>
          <a:endParaRPr lang="ru-RU"/>
        </a:p>
      </dgm:t>
    </dgm:pt>
    <dgm:pt modelId="{721B21F2-1D2D-4767-9CAD-6D48726154DB}">
      <dgm:prSet phldrT="[Текст]" custT="1"/>
      <dgm:spPr/>
      <dgm:t>
        <a:bodyPr/>
        <a:lstStyle/>
        <a:p>
          <a:r>
            <a:rPr lang="ru-RU" sz="2400" b="1" dirty="0" err="1">
              <a:solidFill>
                <a:schemeClr val="tx1"/>
              </a:solidFill>
            </a:rPr>
            <a:t>зак-репле-ние</a:t>
          </a:r>
          <a:endParaRPr lang="ru-RU" sz="2400" b="1" dirty="0">
            <a:solidFill>
              <a:schemeClr val="tx1"/>
            </a:solidFill>
          </a:endParaRPr>
        </a:p>
      </dgm:t>
    </dgm:pt>
    <dgm:pt modelId="{6B8885D5-19CE-48E3-96EE-1FE1D40688FE}" type="parTrans" cxnId="{1CDC9468-8F40-4BAD-B785-89A7865FC4C7}">
      <dgm:prSet/>
      <dgm:spPr/>
      <dgm:t>
        <a:bodyPr/>
        <a:lstStyle/>
        <a:p>
          <a:endParaRPr lang="ru-RU"/>
        </a:p>
      </dgm:t>
    </dgm:pt>
    <dgm:pt modelId="{7A2AAF4C-F9E3-42F0-BB11-65ADDFB7576F}" type="sibTrans" cxnId="{1CDC9468-8F40-4BAD-B785-89A7865FC4C7}">
      <dgm:prSet/>
      <dgm:spPr/>
      <dgm:t>
        <a:bodyPr/>
        <a:lstStyle/>
        <a:p>
          <a:endParaRPr lang="ru-RU"/>
        </a:p>
      </dgm:t>
    </dgm:pt>
    <dgm:pt modelId="{DC5C7C00-799A-4647-AF50-9A019DAC19B1}">
      <dgm:prSet phldrT="[Текст]" custT="1"/>
      <dgm:spPr/>
      <dgm:t>
        <a:bodyPr/>
        <a:lstStyle/>
        <a:p>
          <a:r>
            <a:rPr lang="ru-RU" sz="2400" b="1">
              <a:solidFill>
                <a:schemeClr val="tx1"/>
              </a:solidFill>
            </a:rPr>
            <a:t>при-мене-</a:t>
          </a:r>
          <a:r>
            <a:rPr lang="ru-RU" sz="2400" b="1" dirty="0" err="1">
              <a:solidFill>
                <a:schemeClr val="tx1"/>
              </a:solidFill>
            </a:rPr>
            <a:t>ние</a:t>
          </a:r>
          <a:endParaRPr lang="ru-RU" sz="2400" b="1" dirty="0">
            <a:solidFill>
              <a:schemeClr val="tx1"/>
            </a:solidFill>
          </a:endParaRPr>
        </a:p>
      </dgm:t>
    </dgm:pt>
    <dgm:pt modelId="{825BC534-DC0E-4BF6-8A9D-5378534C9CB6}" type="parTrans" cxnId="{19E8816C-160D-4685-B8D6-3567B497CD85}">
      <dgm:prSet/>
      <dgm:spPr/>
      <dgm:t>
        <a:bodyPr/>
        <a:lstStyle/>
        <a:p>
          <a:endParaRPr lang="ru-RU"/>
        </a:p>
      </dgm:t>
    </dgm:pt>
    <dgm:pt modelId="{BD967111-ABFB-4AAC-BBCB-B33806CB2090}" type="sibTrans" cxnId="{19E8816C-160D-4685-B8D6-3567B497CD85}">
      <dgm:prSet/>
      <dgm:spPr/>
      <dgm:t>
        <a:bodyPr/>
        <a:lstStyle/>
        <a:p>
          <a:endParaRPr lang="ru-RU"/>
        </a:p>
      </dgm:t>
    </dgm:pt>
    <dgm:pt modelId="{EE149945-A8B0-450C-9413-1ACD7BE955F1}" type="pres">
      <dgm:prSet presAssocID="{0BE75924-28B7-4527-8D55-D5EFE1D8CE2D}" presName="CompostProcess" presStyleCnt="0">
        <dgm:presLayoutVars>
          <dgm:dir/>
          <dgm:resizeHandles val="exact"/>
        </dgm:presLayoutVars>
      </dgm:prSet>
      <dgm:spPr/>
    </dgm:pt>
    <dgm:pt modelId="{57500D97-3390-4883-89D7-21E8F2FC723C}" type="pres">
      <dgm:prSet presAssocID="{0BE75924-28B7-4527-8D55-D5EFE1D8CE2D}" presName="arrow" presStyleLbl="bgShp" presStyleIdx="0" presStyleCnt="1" custLinFactNeighborX="-1110"/>
      <dgm:spPr/>
    </dgm:pt>
    <dgm:pt modelId="{4DF5D597-EFFB-4DC9-9592-ECA6497E4237}" type="pres">
      <dgm:prSet presAssocID="{0BE75924-28B7-4527-8D55-D5EFE1D8CE2D}" presName="linearProcess" presStyleCnt="0"/>
      <dgm:spPr/>
    </dgm:pt>
    <dgm:pt modelId="{33CE1D59-4012-4EF9-9822-283B7C5F444F}" type="pres">
      <dgm:prSet presAssocID="{D53370E2-2A4F-4DD6-9D4C-BC596F9010A1}" presName="textNode" presStyleLbl="node1" presStyleIdx="0" presStyleCnt="5">
        <dgm:presLayoutVars>
          <dgm:bulletEnabled val="1"/>
        </dgm:presLayoutVars>
      </dgm:prSet>
      <dgm:spPr/>
    </dgm:pt>
    <dgm:pt modelId="{86DCA2F8-582C-466B-B2EC-98E96D547310}" type="pres">
      <dgm:prSet presAssocID="{E3928285-256D-451C-9318-476BC3E30003}" presName="sibTrans" presStyleCnt="0"/>
      <dgm:spPr/>
    </dgm:pt>
    <dgm:pt modelId="{B69773E7-2729-47A2-A4FC-5739FC078AEB}" type="pres">
      <dgm:prSet presAssocID="{3202B581-F243-413D-A4CC-CEB62B7BCAB4}" presName="textNode" presStyleLbl="node1" presStyleIdx="1" presStyleCnt="5">
        <dgm:presLayoutVars>
          <dgm:bulletEnabled val="1"/>
        </dgm:presLayoutVars>
      </dgm:prSet>
      <dgm:spPr/>
    </dgm:pt>
    <dgm:pt modelId="{90E1F563-7EB7-4AC7-A749-3175FF5AE4C0}" type="pres">
      <dgm:prSet presAssocID="{E0AF7246-0786-4412-92DB-673CB589EC04}" presName="sibTrans" presStyleCnt="0"/>
      <dgm:spPr/>
    </dgm:pt>
    <dgm:pt modelId="{35AB5AD5-21CA-44CB-989F-30652D30F27B}" type="pres">
      <dgm:prSet presAssocID="{C25C57DF-2073-4E0B-AAC6-AB3506AACF4B}" presName="textNode" presStyleLbl="node1" presStyleIdx="2" presStyleCnt="5">
        <dgm:presLayoutVars>
          <dgm:bulletEnabled val="1"/>
        </dgm:presLayoutVars>
      </dgm:prSet>
      <dgm:spPr/>
    </dgm:pt>
    <dgm:pt modelId="{2E080A66-4F53-434A-8895-5CA7E7C46568}" type="pres">
      <dgm:prSet presAssocID="{FD6B58BB-BBB5-43F4-B0D8-2CCDDC47D8A5}" presName="sibTrans" presStyleCnt="0"/>
      <dgm:spPr/>
    </dgm:pt>
    <dgm:pt modelId="{31AC0111-02FD-4D7D-8327-E653BFE1F791}" type="pres">
      <dgm:prSet presAssocID="{721B21F2-1D2D-4767-9CAD-6D48726154DB}" presName="textNode" presStyleLbl="node1" presStyleIdx="3" presStyleCnt="5">
        <dgm:presLayoutVars>
          <dgm:bulletEnabled val="1"/>
        </dgm:presLayoutVars>
      </dgm:prSet>
      <dgm:spPr/>
    </dgm:pt>
    <dgm:pt modelId="{4C1EE772-B705-464C-AB68-8CF92C29D78E}" type="pres">
      <dgm:prSet presAssocID="{7A2AAF4C-F9E3-42F0-BB11-65ADDFB7576F}" presName="sibTrans" presStyleCnt="0"/>
      <dgm:spPr/>
    </dgm:pt>
    <dgm:pt modelId="{4C214C35-B271-4F3E-B778-6CA8BD9760F9}" type="pres">
      <dgm:prSet presAssocID="{DC5C7C00-799A-4647-AF50-9A019DAC19B1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99D21C11-71F6-4DFB-A0AD-2E22604AE772}" srcId="{0BE75924-28B7-4527-8D55-D5EFE1D8CE2D}" destId="{C25C57DF-2073-4E0B-AAC6-AB3506AACF4B}" srcOrd="2" destOrd="0" parTransId="{E1353FCC-4A9E-42EE-8C1B-A444138EBA6F}" sibTransId="{FD6B58BB-BBB5-43F4-B0D8-2CCDDC47D8A5}"/>
    <dgm:cxn modelId="{A92CF91B-AB0F-4C0A-984D-82FDF0F34C05}" type="presOf" srcId="{D53370E2-2A4F-4DD6-9D4C-BC596F9010A1}" destId="{33CE1D59-4012-4EF9-9822-283B7C5F444F}" srcOrd="0" destOrd="0" presId="urn:microsoft.com/office/officeart/2005/8/layout/hProcess9"/>
    <dgm:cxn modelId="{90B47B62-583F-4676-BF05-5ED3491C2C48}" srcId="{0BE75924-28B7-4527-8D55-D5EFE1D8CE2D}" destId="{D53370E2-2A4F-4DD6-9D4C-BC596F9010A1}" srcOrd="0" destOrd="0" parTransId="{7838A531-75CE-4607-9E17-88389E0929E7}" sibTransId="{E3928285-256D-451C-9318-476BC3E30003}"/>
    <dgm:cxn modelId="{E0220E64-4389-4EB1-BC86-0FB7097B73C4}" type="presOf" srcId="{DC5C7C00-799A-4647-AF50-9A019DAC19B1}" destId="{4C214C35-B271-4F3E-B778-6CA8BD9760F9}" srcOrd="0" destOrd="0" presId="urn:microsoft.com/office/officeart/2005/8/layout/hProcess9"/>
    <dgm:cxn modelId="{1CDC9468-8F40-4BAD-B785-89A7865FC4C7}" srcId="{0BE75924-28B7-4527-8D55-D5EFE1D8CE2D}" destId="{721B21F2-1D2D-4767-9CAD-6D48726154DB}" srcOrd="3" destOrd="0" parTransId="{6B8885D5-19CE-48E3-96EE-1FE1D40688FE}" sibTransId="{7A2AAF4C-F9E3-42F0-BB11-65ADDFB7576F}"/>
    <dgm:cxn modelId="{422B6069-3643-40D9-8325-DDB38216E1AB}" type="presOf" srcId="{C25C57DF-2073-4E0B-AAC6-AB3506AACF4B}" destId="{35AB5AD5-21CA-44CB-989F-30652D30F27B}" srcOrd="0" destOrd="0" presId="urn:microsoft.com/office/officeart/2005/8/layout/hProcess9"/>
    <dgm:cxn modelId="{19E8816C-160D-4685-B8D6-3567B497CD85}" srcId="{0BE75924-28B7-4527-8D55-D5EFE1D8CE2D}" destId="{DC5C7C00-799A-4647-AF50-9A019DAC19B1}" srcOrd="4" destOrd="0" parTransId="{825BC534-DC0E-4BF6-8A9D-5378534C9CB6}" sibTransId="{BD967111-ABFB-4AAC-BBCB-B33806CB2090}"/>
    <dgm:cxn modelId="{C483E958-B042-40E0-B864-F68140A2D4F8}" srcId="{0BE75924-28B7-4527-8D55-D5EFE1D8CE2D}" destId="{3202B581-F243-413D-A4CC-CEB62B7BCAB4}" srcOrd="1" destOrd="0" parTransId="{61B54729-9D64-4053-8F12-D4155FCCBA35}" sibTransId="{E0AF7246-0786-4412-92DB-673CB589EC04}"/>
    <dgm:cxn modelId="{CCE9FE89-2F28-41DA-BF12-5F51261DA6CD}" type="presOf" srcId="{3202B581-F243-413D-A4CC-CEB62B7BCAB4}" destId="{B69773E7-2729-47A2-A4FC-5739FC078AEB}" srcOrd="0" destOrd="0" presId="urn:microsoft.com/office/officeart/2005/8/layout/hProcess9"/>
    <dgm:cxn modelId="{710311E4-66DC-4F76-B8C7-09D87BEE9257}" type="presOf" srcId="{721B21F2-1D2D-4767-9CAD-6D48726154DB}" destId="{31AC0111-02FD-4D7D-8327-E653BFE1F791}" srcOrd="0" destOrd="0" presId="urn:microsoft.com/office/officeart/2005/8/layout/hProcess9"/>
    <dgm:cxn modelId="{C3E678F8-E5FE-44B6-8CB0-35ED57680560}" type="presOf" srcId="{0BE75924-28B7-4527-8D55-D5EFE1D8CE2D}" destId="{EE149945-A8B0-450C-9413-1ACD7BE955F1}" srcOrd="0" destOrd="0" presId="urn:microsoft.com/office/officeart/2005/8/layout/hProcess9"/>
    <dgm:cxn modelId="{307B02ED-1A32-462A-87CA-D4B5B5CEE7F4}" type="presParOf" srcId="{EE149945-A8B0-450C-9413-1ACD7BE955F1}" destId="{57500D97-3390-4883-89D7-21E8F2FC723C}" srcOrd="0" destOrd="0" presId="urn:microsoft.com/office/officeart/2005/8/layout/hProcess9"/>
    <dgm:cxn modelId="{AD65B7C5-778D-4957-9ADF-1DAF5C480566}" type="presParOf" srcId="{EE149945-A8B0-450C-9413-1ACD7BE955F1}" destId="{4DF5D597-EFFB-4DC9-9592-ECA6497E4237}" srcOrd="1" destOrd="0" presId="urn:microsoft.com/office/officeart/2005/8/layout/hProcess9"/>
    <dgm:cxn modelId="{75ECFC20-0D1E-40F1-BCBF-6586FB26BD4F}" type="presParOf" srcId="{4DF5D597-EFFB-4DC9-9592-ECA6497E4237}" destId="{33CE1D59-4012-4EF9-9822-283B7C5F444F}" srcOrd="0" destOrd="0" presId="urn:microsoft.com/office/officeart/2005/8/layout/hProcess9"/>
    <dgm:cxn modelId="{10B35C49-2D18-49BF-8992-6710D3FBD25D}" type="presParOf" srcId="{4DF5D597-EFFB-4DC9-9592-ECA6497E4237}" destId="{86DCA2F8-582C-466B-B2EC-98E96D547310}" srcOrd="1" destOrd="0" presId="urn:microsoft.com/office/officeart/2005/8/layout/hProcess9"/>
    <dgm:cxn modelId="{261A66B4-44FC-4009-92D8-0B8E0153FF36}" type="presParOf" srcId="{4DF5D597-EFFB-4DC9-9592-ECA6497E4237}" destId="{B69773E7-2729-47A2-A4FC-5739FC078AEB}" srcOrd="2" destOrd="0" presId="urn:microsoft.com/office/officeart/2005/8/layout/hProcess9"/>
    <dgm:cxn modelId="{A61547F0-F9FD-4C72-B64C-1DD805E5C042}" type="presParOf" srcId="{4DF5D597-EFFB-4DC9-9592-ECA6497E4237}" destId="{90E1F563-7EB7-4AC7-A749-3175FF5AE4C0}" srcOrd="3" destOrd="0" presId="urn:microsoft.com/office/officeart/2005/8/layout/hProcess9"/>
    <dgm:cxn modelId="{19DA53C7-F15C-4506-A683-BAEA33FBC05F}" type="presParOf" srcId="{4DF5D597-EFFB-4DC9-9592-ECA6497E4237}" destId="{35AB5AD5-21CA-44CB-989F-30652D30F27B}" srcOrd="4" destOrd="0" presId="urn:microsoft.com/office/officeart/2005/8/layout/hProcess9"/>
    <dgm:cxn modelId="{DC7A7263-46E1-4A20-AD5D-444AC39509AA}" type="presParOf" srcId="{4DF5D597-EFFB-4DC9-9592-ECA6497E4237}" destId="{2E080A66-4F53-434A-8895-5CA7E7C46568}" srcOrd="5" destOrd="0" presId="urn:microsoft.com/office/officeart/2005/8/layout/hProcess9"/>
    <dgm:cxn modelId="{51A74C9F-D043-4C46-B922-64B0F6EC08A1}" type="presParOf" srcId="{4DF5D597-EFFB-4DC9-9592-ECA6497E4237}" destId="{31AC0111-02FD-4D7D-8327-E653BFE1F791}" srcOrd="6" destOrd="0" presId="urn:microsoft.com/office/officeart/2005/8/layout/hProcess9"/>
    <dgm:cxn modelId="{D74BF7B9-FBFC-4569-9126-6925505A5559}" type="presParOf" srcId="{4DF5D597-EFFB-4DC9-9592-ECA6497E4237}" destId="{4C1EE772-B705-464C-AB68-8CF92C29D78E}" srcOrd="7" destOrd="0" presId="urn:microsoft.com/office/officeart/2005/8/layout/hProcess9"/>
    <dgm:cxn modelId="{789E1184-0BF1-4C49-BF1F-D6761057A07F}" type="presParOf" srcId="{4DF5D597-EFFB-4DC9-9592-ECA6497E4237}" destId="{4C214C35-B271-4F3E-B778-6CA8BD9760F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CE371-D6AC-43B5-9509-755CC86E9BEB}">
      <dsp:nvSpPr>
        <dsp:cNvPr id="0" name=""/>
        <dsp:cNvSpPr/>
      </dsp:nvSpPr>
      <dsp:spPr>
        <a:xfrm>
          <a:off x="-6267422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3C042-65E6-432A-BF1B-051143EE99DE}">
      <dsp:nvSpPr>
        <dsp:cNvPr id="0" name=""/>
        <dsp:cNvSpPr/>
      </dsp:nvSpPr>
      <dsp:spPr>
        <a:xfrm>
          <a:off x="769592" y="554461"/>
          <a:ext cx="7866859" cy="11089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208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Пассивная</a:t>
          </a:r>
        </a:p>
      </dsp:txBody>
      <dsp:txXfrm>
        <a:off x="769592" y="554461"/>
        <a:ext cx="7866859" cy="1108923"/>
      </dsp:txXfrm>
    </dsp:sp>
    <dsp:sp modelId="{52C5C38F-4634-406A-BF1A-0396A95645A7}">
      <dsp:nvSpPr>
        <dsp:cNvPr id="0" name=""/>
        <dsp:cNvSpPr/>
      </dsp:nvSpPr>
      <dsp:spPr>
        <a:xfrm>
          <a:off x="76515" y="415846"/>
          <a:ext cx="1386154" cy="13861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CE382-22F7-4722-9791-EB892C51D8B9}">
      <dsp:nvSpPr>
        <dsp:cNvPr id="0" name=""/>
        <dsp:cNvSpPr/>
      </dsp:nvSpPr>
      <dsp:spPr>
        <a:xfrm>
          <a:off x="1172686" y="2217846"/>
          <a:ext cx="7463766" cy="1108923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208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Активная</a:t>
          </a:r>
        </a:p>
      </dsp:txBody>
      <dsp:txXfrm>
        <a:off x="1172686" y="2217846"/>
        <a:ext cx="7463766" cy="1108923"/>
      </dsp:txXfrm>
    </dsp:sp>
    <dsp:sp modelId="{59B1CFB0-83DB-431C-94FE-50A1B45008E1}">
      <dsp:nvSpPr>
        <dsp:cNvPr id="0" name=""/>
        <dsp:cNvSpPr/>
      </dsp:nvSpPr>
      <dsp:spPr>
        <a:xfrm>
          <a:off x="479609" y="2079231"/>
          <a:ext cx="1386154" cy="13861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D89C1-92DE-43E0-81A7-9B4E02A10511}">
      <dsp:nvSpPr>
        <dsp:cNvPr id="0" name=""/>
        <dsp:cNvSpPr/>
      </dsp:nvSpPr>
      <dsp:spPr>
        <a:xfrm>
          <a:off x="769592" y="3881231"/>
          <a:ext cx="7866859" cy="1108923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80208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Интерактивная</a:t>
          </a:r>
        </a:p>
      </dsp:txBody>
      <dsp:txXfrm>
        <a:off x="769592" y="3881231"/>
        <a:ext cx="7866859" cy="1108923"/>
      </dsp:txXfrm>
    </dsp:sp>
    <dsp:sp modelId="{FB4B30B6-91E1-4953-A690-85DB63623414}">
      <dsp:nvSpPr>
        <dsp:cNvPr id="0" name=""/>
        <dsp:cNvSpPr/>
      </dsp:nvSpPr>
      <dsp:spPr>
        <a:xfrm>
          <a:off x="76515" y="3742615"/>
          <a:ext cx="1386154" cy="13861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EAD3A-2FC1-4B48-AA24-3FCBAD2026B6}">
      <dsp:nvSpPr>
        <dsp:cNvPr id="0" name=""/>
        <dsp:cNvSpPr/>
      </dsp:nvSpPr>
      <dsp:spPr>
        <a:xfrm>
          <a:off x="0" y="7320"/>
          <a:ext cx="7704856" cy="801267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i="0" kern="1200" dirty="0">
              <a:latin typeface="Times New Roman" pitchFamily="18" charset="0"/>
              <a:cs typeface="Times New Roman" pitchFamily="18" charset="0"/>
            </a:rPr>
            <a:t>интерактивности</a:t>
          </a:r>
          <a:endParaRPr lang="ru-RU" sz="36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115" y="46435"/>
        <a:ext cx="7626626" cy="723037"/>
      </dsp:txXfrm>
    </dsp:sp>
    <dsp:sp modelId="{34F82D7C-2695-422F-B1D8-0D57AF8518DC}">
      <dsp:nvSpPr>
        <dsp:cNvPr id="0" name=""/>
        <dsp:cNvSpPr/>
      </dsp:nvSpPr>
      <dsp:spPr>
        <a:xfrm>
          <a:off x="0" y="816402"/>
          <a:ext cx="7704856" cy="801267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i="0" kern="1200" dirty="0">
              <a:latin typeface="Times New Roman" pitchFamily="18" charset="0"/>
              <a:cs typeface="Times New Roman" pitchFamily="18" charset="0"/>
            </a:rPr>
            <a:t>комплексности</a:t>
          </a:r>
          <a:endParaRPr lang="ru-RU" sz="36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115" y="855517"/>
        <a:ext cx="7626626" cy="723037"/>
      </dsp:txXfrm>
    </dsp:sp>
    <dsp:sp modelId="{BDCF5F59-EE9A-4D1F-AB21-66800123B836}">
      <dsp:nvSpPr>
        <dsp:cNvPr id="0" name=""/>
        <dsp:cNvSpPr/>
      </dsp:nvSpPr>
      <dsp:spPr>
        <a:xfrm>
          <a:off x="0" y="1631366"/>
          <a:ext cx="7704856" cy="801267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i="0" kern="1200" dirty="0" err="1">
              <a:latin typeface="Times New Roman" pitchFamily="18" charset="0"/>
              <a:cs typeface="Times New Roman" pitchFamily="18" charset="0"/>
            </a:rPr>
            <a:t>программности</a:t>
          </a:r>
          <a:endParaRPr lang="ru-RU" sz="36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115" y="1670481"/>
        <a:ext cx="7626626" cy="723037"/>
      </dsp:txXfrm>
    </dsp:sp>
    <dsp:sp modelId="{A9108FF1-758A-4D14-806E-490E4B60100E}">
      <dsp:nvSpPr>
        <dsp:cNvPr id="0" name=""/>
        <dsp:cNvSpPr/>
      </dsp:nvSpPr>
      <dsp:spPr>
        <a:xfrm>
          <a:off x="0" y="2446330"/>
          <a:ext cx="7704856" cy="801267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0" i="0" kern="1200" dirty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3600" b="1" i="0" kern="1200" dirty="0">
              <a:latin typeface="Times New Roman" pitchFamily="18" charset="0"/>
              <a:cs typeface="Times New Roman" pitchFamily="18" charset="0"/>
            </a:rPr>
            <a:t>музейных диалогов</a:t>
          </a:r>
          <a:r>
            <a:rPr lang="ru-RU" sz="3600" b="0" i="0" kern="1200" dirty="0">
              <a:latin typeface="Times New Roman" pitchFamily="18" charset="0"/>
              <a:cs typeface="Times New Roman" pitchFamily="18" charset="0"/>
            </a:rPr>
            <a:t>»</a:t>
          </a:r>
        </a:p>
      </dsp:txBody>
      <dsp:txXfrm>
        <a:off x="39115" y="2485445"/>
        <a:ext cx="7626626" cy="723037"/>
      </dsp:txXfrm>
    </dsp:sp>
    <dsp:sp modelId="{7B0A43B3-525D-4F3E-A015-BF735687C7C2}">
      <dsp:nvSpPr>
        <dsp:cNvPr id="0" name=""/>
        <dsp:cNvSpPr/>
      </dsp:nvSpPr>
      <dsp:spPr>
        <a:xfrm>
          <a:off x="0" y="3239737"/>
          <a:ext cx="7704856" cy="801267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i="0" kern="1200" dirty="0">
              <a:latin typeface="Times New Roman" pitchFamily="18" charset="0"/>
              <a:cs typeface="Times New Roman" pitchFamily="18" charset="0"/>
            </a:rPr>
            <a:t>индивидуализации</a:t>
          </a:r>
          <a:endParaRPr lang="ru-RU" sz="36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115" y="3278852"/>
        <a:ext cx="7626626" cy="7230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D6216-2D0C-49DB-B2FE-6E6D293FDAC2}">
      <dsp:nvSpPr>
        <dsp:cNvPr id="0" name=""/>
        <dsp:cNvSpPr/>
      </dsp:nvSpPr>
      <dsp:spPr>
        <a:xfrm>
          <a:off x="0" y="285502"/>
          <a:ext cx="77048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E3F6E-DA02-4963-83A5-C6DE6CDEA1C3}">
      <dsp:nvSpPr>
        <dsp:cNvPr id="0" name=""/>
        <dsp:cNvSpPr/>
      </dsp:nvSpPr>
      <dsp:spPr>
        <a:xfrm>
          <a:off x="385242" y="5062"/>
          <a:ext cx="7229581" cy="56088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учить ребёнка видеть историко-культурный контекст окружающих вещей</a:t>
          </a:r>
        </a:p>
      </dsp:txBody>
      <dsp:txXfrm>
        <a:off x="412622" y="32442"/>
        <a:ext cx="7174821" cy="506120"/>
      </dsp:txXfrm>
    </dsp:sp>
    <dsp:sp modelId="{D140CF05-7DF2-49B2-A965-E5BC2A02C89A}">
      <dsp:nvSpPr>
        <dsp:cNvPr id="0" name=""/>
        <dsp:cNvSpPr/>
      </dsp:nvSpPr>
      <dsp:spPr>
        <a:xfrm>
          <a:off x="0" y="1147342"/>
          <a:ext cx="77048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3B9DD-6A3A-4345-B5E8-FFC879E379DD}">
      <dsp:nvSpPr>
        <dsp:cNvPr id="0" name=""/>
        <dsp:cNvSpPr/>
      </dsp:nvSpPr>
      <dsp:spPr>
        <a:xfrm>
          <a:off x="385242" y="866902"/>
          <a:ext cx="6520080" cy="56088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формировать понимание взаимосвязи исторических эпох и своей причастности к иному времени</a:t>
          </a:r>
        </a:p>
      </dsp:txBody>
      <dsp:txXfrm>
        <a:off x="412622" y="894282"/>
        <a:ext cx="6465320" cy="506120"/>
      </dsp:txXfrm>
    </dsp:sp>
    <dsp:sp modelId="{414D24C8-BFD0-4E65-B7D2-86D8101155E4}">
      <dsp:nvSpPr>
        <dsp:cNvPr id="0" name=""/>
        <dsp:cNvSpPr/>
      </dsp:nvSpPr>
      <dsp:spPr>
        <a:xfrm>
          <a:off x="0" y="2009182"/>
          <a:ext cx="77048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36007-289B-4158-934D-C5F9443C5429}">
      <dsp:nvSpPr>
        <dsp:cNvPr id="0" name=""/>
        <dsp:cNvSpPr/>
      </dsp:nvSpPr>
      <dsp:spPr>
        <a:xfrm>
          <a:off x="382233" y="1728742"/>
          <a:ext cx="7316033" cy="56088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формировать способность к воссозданию образа соответствующей эпохи на основе общения с культурным наследием</a:t>
          </a:r>
        </a:p>
      </dsp:txBody>
      <dsp:txXfrm>
        <a:off x="409613" y="1756122"/>
        <a:ext cx="7261273" cy="506120"/>
      </dsp:txXfrm>
    </dsp:sp>
    <dsp:sp modelId="{E37C6BE1-0A41-443A-9D6B-802CD24E58F9}">
      <dsp:nvSpPr>
        <dsp:cNvPr id="0" name=""/>
        <dsp:cNvSpPr/>
      </dsp:nvSpPr>
      <dsp:spPr>
        <a:xfrm>
          <a:off x="0" y="2871022"/>
          <a:ext cx="77048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BE11E-22E8-482A-8B79-AE4F3CEC5364}">
      <dsp:nvSpPr>
        <dsp:cNvPr id="0" name=""/>
        <dsp:cNvSpPr/>
      </dsp:nvSpPr>
      <dsp:spPr>
        <a:xfrm>
          <a:off x="385242" y="2590582"/>
          <a:ext cx="5393399" cy="56088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развивать способность к эстетическому созерцанию и сопереживанию</a:t>
          </a:r>
        </a:p>
      </dsp:txBody>
      <dsp:txXfrm>
        <a:off x="412622" y="2617962"/>
        <a:ext cx="5338639" cy="506120"/>
      </dsp:txXfrm>
    </dsp:sp>
    <dsp:sp modelId="{1F9201A3-08F1-44B4-8195-FA64BB1117E6}">
      <dsp:nvSpPr>
        <dsp:cNvPr id="0" name=""/>
        <dsp:cNvSpPr/>
      </dsp:nvSpPr>
      <dsp:spPr>
        <a:xfrm>
          <a:off x="0" y="3732862"/>
          <a:ext cx="77048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3FDC1-DE50-4ED2-B5AB-493069F3F55D}">
      <dsp:nvSpPr>
        <dsp:cNvPr id="0" name=""/>
        <dsp:cNvSpPr/>
      </dsp:nvSpPr>
      <dsp:spPr>
        <a:xfrm>
          <a:off x="385242" y="3452422"/>
          <a:ext cx="5393399" cy="56088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вызывать уважение к другим культурам</a:t>
          </a:r>
        </a:p>
      </dsp:txBody>
      <dsp:txXfrm>
        <a:off x="412622" y="3479802"/>
        <a:ext cx="5338639" cy="506120"/>
      </dsp:txXfrm>
    </dsp:sp>
    <dsp:sp modelId="{09F937A3-11C2-47FA-9458-C295CB6F0CD6}">
      <dsp:nvSpPr>
        <dsp:cNvPr id="0" name=""/>
        <dsp:cNvSpPr/>
      </dsp:nvSpPr>
      <dsp:spPr>
        <a:xfrm>
          <a:off x="0" y="4916737"/>
          <a:ext cx="77048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CC0EE-3C4E-423E-87E8-CA7481F69E8B}">
      <dsp:nvSpPr>
        <dsp:cNvPr id="0" name=""/>
        <dsp:cNvSpPr/>
      </dsp:nvSpPr>
      <dsp:spPr>
        <a:xfrm>
          <a:off x="349878" y="4314262"/>
          <a:ext cx="7349265" cy="882914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развивать способность и потребность самостоятельно осваивать окружающий мир путём изучения культурного наследия разных эпох и народов</a:t>
          </a:r>
        </a:p>
      </dsp:txBody>
      <dsp:txXfrm>
        <a:off x="392978" y="4357362"/>
        <a:ext cx="7263065" cy="7967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00D97-3390-4883-89D7-21E8F2FC723C}">
      <dsp:nvSpPr>
        <dsp:cNvPr id="0" name=""/>
        <dsp:cNvSpPr/>
      </dsp:nvSpPr>
      <dsp:spPr>
        <a:xfrm>
          <a:off x="500447" y="0"/>
          <a:ext cx="6487920" cy="40640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E1D59-4012-4EF9-9822-283B7C5F444F}">
      <dsp:nvSpPr>
        <dsp:cNvPr id="0" name=""/>
        <dsp:cNvSpPr/>
      </dsp:nvSpPr>
      <dsp:spPr>
        <a:xfrm>
          <a:off x="2236" y="1219199"/>
          <a:ext cx="1346183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chemeClr val="tx1"/>
              </a:solidFill>
            </a:rPr>
            <a:t>вос</a:t>
          </a:r>
          <a:r>
            <a:rPr lang="ru-RU" sz="2400" b="1" kern="1200" dirty="0">
              <a:solidFill>
                <a:schemeClr val="tx1"/>
              </a:solidFill>
            </a:rPr>
            <a:t>-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при-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chemeClr val="tx1"/>
              </a:solidFill>
            </a:rPr>
            <a:t>ятие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7951" y="1284914"/>
        <a:ext cx="1214753" cy="1494170"/>
      </dsp:txXfrm>
    </dsp:sp>
    <dsp:sp modelId="{B69773E7-2729-47A2-A4FC-5739FC078AEB}">
      <dsp:nvSpPr>
        <dsp:cNvPr id="0" name=""/>
        <dsp:cNvSpPr/>
      </dsp:nvSpPr>
      <dsp:spPr>
        <a:xfrm>
          <a:off x="1572784" y="1219199"/>
          <a:ext cx="1346183" cy="162560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chemeClr val="tx1"/>
              </a:solidFill>
            </a:rPr>
            <a:t>по-нима-ние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638499" y="1284914"/>
        <a:ext cx="1214753" cy="1494170"/>
      </dsp:txXfrm>
    </dsp:sp>
    <dsp:sp modelId="{35AB5AD5-21CA-44CB-989F-30652D30F27B}">
      <dsp:nvSpPr>
        <dsp:cNvPr id="0" name=""/>
        <dsp:cNvSpPr/>
      </dsp:nvSpPr>
      <dsp:spPr>
        <a:xfrm>
          <a:off x="3143332" y="1219199"/>
          <a:ext cx="1346183" cy="16256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 err="1">
              <a:solidFill>
                <a:schemeClr val="tx1"/>
              </a:solidFill>
            </a:rPr>
            <a:t>осмыс</a:t>
          </a:r>
          <a:r>
            <a:rPr lang="ru-RU" sz="2400" b="1" kern="1200" dirty="0">
              <a:solidFill>
                <a:schemeClr val="tx1"/>
              </a:solidFill>
            </a:rPr>
            <a:t>-ли-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 err="1">
              <a:solidFill>
                <a:schemeClr val="tx1"/>
              </a:solidFill>
            </a:rPr>
            <a:t>вание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209047" y="1284914"/>
        <a:ext cx="1214753" cy="1494170"/>
      </dsp:txXfrm>
    </dsp:sp>
    <dsp:sp modelId="{31AC0111-02FD-4D7D-8327-E653BFE1F791}">
      <dsp:nvSpPr>
        <dsp:cNvPr id="0" name=""/>
        <dsp:cNvSpPr/>
      </dsp:nvSpPr>
      <dsp:spPr>
        <a:xfrm>
          <a:off x="4713879" y="1219199"/>
          <a:ext cx="1346183" cy="162560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chemeClr val="tx1"/>
              </a:solidFill>
            </a:rPr>
            <a:t>зак-репле-ние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779594" y="1284914"/>
        <a:ext cx="1214753" cy="1494170"/>
      </dsp:txXfrm>
    </dsp:sp>
    <dsp:sp modelId="{4C214C35-B271-4F3E-B778-6CA8BD9760F9}">
      <dsp:nvSpPr>
        <dsp:cNvPr id="0" name=""/>
        <dsp:cNvSpPr/>
      </dsp:nvSpPr>
      <dsp:spPr>
        <a:xfrm>
          <a:off x="6284427" y="1219199"/>
          <a:ext cx="1346183" cy="16256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solidFill>
                <a:schemeClr val="tx1"/>
              </a:solidFill>
            </a:rPr>
            <a:t>при-мене-</a:t>
          </a:r>
          <a:r>
            <a:rPr lang="ru-RU" sz="2400" b="1" kern="1200" dirty="0" err="1">
              <a:solidFill>
                <a:schemeClr val="tx1"/>
              </a:solidFill>
            </a:rPr>
            <a:t>ние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350142" y="1284914"/>
        <a:ext cx="1214753" cy="1494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DE02-C163-4BE3-8FEF-15AA6BFE8762}" type="datetimeFigureOut">
              <a:rPr lang="ru-RU" smtClean="0"/>
              <a:t>09.03.2020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3E1F-1C46-4745-8E93-E5518D6DA0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10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DE02-C163-4BE3-8FEF-15AA6BFE8762}" type="datetimeFigureOut">
              <a:rPr lang="ru-RU" smtClean="0"/>
              <a:t>09.03.2020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3E1F-1C46-4745-8E93-E5518D6DA0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00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DE02-C163-4BE3-8FEF-15AA6BFE8762}" type="datetimeFigureOut">
              <a:rPr lang="ru-RU" smtClean="0"/>
              <a:t>09.03.2020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3E1F-1C46-4745-8E93-E5518D6DA0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12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DE02-C163-4BE3-8FEF-15AA6BFE8762}" type="datetimeFigureOut">
              <a:rPr lang="ru-RU" smtClean="0"/>
              <a:t>09.03.2020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3E1F-1C46-4745-8E93-E5518D6DA0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59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DE02-C163-4BE3-8FEF-15AA6BFE8762}" type="datetimeFigureOut">
              <a:rPr lang="ru-RU" smtClean="0"/>
              <a:t>09.03.2020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3E1F-1C46-4745-8E93-E5518D6DA0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59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DE02-C163-4BE3-8FEF-15AA6BFE8762}" type="datetimeFigureOut">
              <a:rPr lang="ru-RU" smtClean="0"/>
              <a:t>09.03.2020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3E1F-1C46-4745-8E93-E5518D6DA0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75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DE02-C163-4BE3-8FEF-15AA6BFE8762}" type="datetimeFigureOut">
              <a:rPr lang="ru-RU" smtClean="0"/>
              <a:t>09.03.2020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3E1F-1C46-4745-8E93-E5518D6DA0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02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DE02-C163-4BE3-8FEF-15AA6BFE8762}" type="datetimeFigureOut">
              <a:rPr lang="ru-RU" smtClean="0"/>
              <a:t>09.03.2020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3E1F-1C46-4745-8E93-E5518D6DA0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DE02-C163-4BE3-8FEF-15AA6BFE8762}" type="datetimeFigureOut">
              <a:rPr lang="ru-RU" smtClean="0"/>
              <a:t>09.03.2020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3E1F-1C46-4745-8E93-E5518D6DA0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36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DE02-C163-4BE3-8FEF-15AA6BFE8762}" type="datetimeFigureOut">
              <a:rPr lang="ru-RU" smtClean="0"/>
              <a:t>09.03.2020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3E1F-1C46-4745-8E93-E5518D6DA0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4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DE02-C163-4BE3-8FEF-15AA6BFE8762}" type="datetimeFigureOut">
              <a:rPr lang="ru-RU" smtClean="0"/>
              <a:t>09.03.2020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3E1F-1C46-4745-8E93-E5518D6DA0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63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BDE02-C163-4BE3-8FEF-15AA6BFE8762}" type="datetimeFigureOut">
              <a:rPr lang="ru-RU" smtClean="0"/>
              <a:t>09.03.2020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E3E1F-1C46-4745-8E93-E5518D6DA0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09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://ozhegov.info/slovar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84022830"/>
              </p:ext>
            </p:extLst>
          </p:nvPr>
        </p:nvGraphicFramePr>
        <p:xfrm>
          <a:off x="323528" y="980728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07704" y="548680"/>
            <a:ext cx="47276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Модели 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2CE371-D6AC-43B5-9509-755CC86E9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6C2CE371-D6AC-43B5-9509-755CC86E9B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6C2CE371-D6AC-43B5-9509-755CC86E9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6C2CE371-D6AC-43B5-9509-755CC86E9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C5C38F-4634-406A-BF1A-0396A9564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52C5C38F-4634-406A-BF1A-0396A95645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52C5C38F-4634-406A-BF1A-0396A9564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52C5C38F-4634-406A-BF1A-0396A9564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33C042-65E6-432A-BF1B-051143EE9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7B33C042-65E6-432A-BF1B-051143EE9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7B33C042-65E6-432A-BF1B-051143EE9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7B33C042-65E6-432A-BF1B-051143EE9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B1CFB0-83DB-431C-94FE-50A1B4500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graphicEl>
                                              <a:dgm id="{59B1CFB0-83DB-431C-94FE-50A1B4500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59B1CFB0-83DB-431C-94FE-50A1B4500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59B1CFB0-83DB-431C-94FE-50A1B4500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0CE382-22F7-4722-9791-EB892C51D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graphicEl>
                                              <a:dgm id="{6D0CE382-22F7-4722-9791-EB892C51D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6D0CE382-22F7-4722-9791-EB892C51D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6D0CE382-22F7-4722-9791-EB892C51D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4B30B6-91E1-4953-A690-85DB63623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graphicEl>
                                              <a:dgm id="{FB4B30B6-91E1-4953-A690-85DB63623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FB4B30B6-91E1-4953-A690-85DB63623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FB4B30B6-91E1-4953-A690-85DB63623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AD89C1-92DE-43E0-81A7-9B4E02A10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96AD89C1-92DE-43E0-81A7-9B4E02A10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96AD89C1-92DE-43E0-81A7-9B4E02A10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graphicEl>
                                              <a:dgm id="{96AD89C1-92DE-43E0-81A7-9B4E02A10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04664"/>
            <a:ext cx="799288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/>
                <a:ea typeface="Calibri"/>
              </a:rPr>
              <a:t>Если человек не любит хотя бы изредка смотреть на старые фотографии своих родителей, не ценит память о них, оставленную в саду, который они возделывали, вещах, которые им принадлежали,- значит, он не любит их. Если человек не любит старые улицы,- значит, у него нет любви к своему народу. Если человек равнодушен к памятникам истории своей страны,- он, как правило, равнодушен к своей стране</a:t>
            </a:r>
          </a:p>
          <a:p>
            <a:pPr algn="ctr"/>
            <a:r>
              <a:rPr lang="ru-RU" dirty="0">
                <a:latin typeface="arial"/>
              </a:rPr>
              <a:t>                                                                         Дмитрий Сергеевич Лихачёв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0341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2780928"/>
            <a:ext cx="6096000" cy="32956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6260" y="718825"/>
            <a:ext cx="84085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Важная особенность мини-музея </a:t>
            </a:r>
          </a:p>
          <a:p>
            <a:pPr indent="450215" algn="ctr"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в  развивающей среде – </a:t>
            </a:r>
          </a:p>
          <a:p>
            <a:pPr indent="450215" algn="ctr">
              <a:spcAft>
                <a:spcPts val="0"/>
              </a:spcAft>
            </a:pPr>
            <a:r>
              <a:rPr lang="ru-RU" sz="3600" b="1" dirty="0">
                <a:latin typeface="Times New Roman"/>
                <a:ea typeface="Calibri"/>
                <a:cs typeface="Times New Roman"/>
              </a:rPr>
              <a:t>участие в их создании </a:t>
            </a:r>
          </a:p>
          <a:p>
            <a:pPr indent="450215" algn="ctr">
              <a:spcAft>
                <a:spcPts val="0"/>
              </a:spcAft>
            </a:pPr>
            <a:r>
              <a:rPr lang="ru-RU" sz="3600" b="1" dirty="0">
                <a:latin typeface="Times New Roman"/>
                <a:ea typeface="Calibri"/>
                <a:cs typeface="Times New Roman"/>
              </a:rPr>
              <a:t>ВСЕЙ СЕМЬИ!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 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2920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359" y="3646966"/>
            <a:ext cx="2594786" cy="26351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6891" y="3567507"/>
            <a:ext cx="1482009" cy="29018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9203" y="3789040"/>
            <a:ext cx="2503713" cy="22915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6892" y="3646966"/>
            <a:ext cx="1682970" cy="26734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6707" y="3646966"/>
            <a:ext cx="1903154" cy="26351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1022" y="3603565"/>
            <a:ext cx="999460" cy="28658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2645" y="3613821"/>
            <a:ext cx="1187837" cy="246675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866371"/>
            <a:ext cx="5316537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69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01059 -0.24607 C 0.01562 -0.35672 0.09809 -0.48658 0.15972 -0.48172 L 0.29722 -0.4706 " pathEditMode="relative" rAng="-5190177" ptsTypes="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0.01389 L -0.14166 -0.23843 C -0.20746 -0.35162 -0.29513 -0.48334 -0.30086 -0.47778 L -0.31319 -0.46482 " pathEditMode="relative" rAng="3132856" ptsTypes="FfFF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-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38 -0.02431 L 0.14826 0.06481 C 0.1677 0.08495 0.19687 0.09583 0.22725 0.09583 C 0.2618 0.09583 0.28958 0.08495 0.30902 0.06481 L 0.40208 -0.02431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-0.06273 L -0.11719 0.00811 C -0.13525 0.02408 -0.16198 0.03287 -0.18993 0.03287 C -0.22188 0.03287 -0.24723 0.02408 -0.26528 0.00811 L -0.3507 -0.06273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5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49 0.05255 L 0.04375 -0.482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83 -0.06875 L 0.11684 -0.10879 C 0.13091 -0.11782 0.15191 -0.12268 0.17379 -0.12268 C 0.19879 -0.12268 0.21875 -0.11782 0.23282 -0.10879 L 0.29983 -0.06875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642 0.00672 L -0.34323 -0.09699 C -0.38542 -0.11898 -0.40799 -0.14814 -0.40642 -0.17546 C -0.40469 -0.20694 -0.37726 -0.22939 -0.3349 -0.24259 L -0.13837 -0.30764 " pathEditMode="relative" rAng="-5136077" ptsTypes="FffFF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9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4293096"/>
            <a:ext cx="2154535" cy="21545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95759" y="620688"/>
            <a:ext cx="56580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Методический аспект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4382" y="1246108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Работа с детьми предполагает не только качество и количество полученной информации в ходе знакомства с экспозициями мини-музея, – </a:t>
            </a:r>
          </a:p>
          <a:p>
            <a:pPr algn="ctr"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важно добиться у детей </a:t>
            </a:r>
          </a:p>
          <a:p>
            <a:pPr algn="ctr"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пробуждения творческой активности</a:t>
            </a:r>
            <a:endParaRPr lang="ru-RU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370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404664"/>
            <a:ext cx="4562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Результативность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5969" y="479715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У детей </a:t>
            </a:r>
            <a:r>
              <a:rPr lang="ru-RU" sz="2600" b="1" dirty="0">
                <a:latin typeface="Times New Roman"/>
                <a:ea typeface="Calibri"/>
                <a:cs typeface="Times New Roman"/>
              </a:rPr>
              <a:t>формируется ценностное отношение к истории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, появляется интерес к музеям и выставкам, развивается </a:t>
            </a:r>
            <a:r>
              <a:rPr lang="ru-RU" sz="2600">
                <a:latin typeface="Times New Roman"/>
                <a:ea typeface="Calibri"/>
                <a:cs typeface="Times New Roman"/>
              </a:rPr>
              <a:t>эмоциональный отклик</a:t>
            </a:r>
            <a:endParaRPr lang="ru-RU" sz="2600" dirty="0">
              <a:latin typeface="Times New Roman"/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174105"/>
            <a:ext cx="86409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 ребенка появляется шанс стать </a:t>
            </a:r>
            <a:r>
              <a:rPr lang="ru-RU" sz="2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интеллигентным человеком</a:t>
            </a:r>
            <a:r>
              <a:rPr lang="ru-RU" sz="2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с детства приобщенным к культуре и к одному из ее замечательных проявлений – музею</a:t>
            </a:r>
            <a:endParaRPr lang="ru-RU" sz="2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7497" y="2457139"/>
            <a:ext cx="81369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Дети, полюбив и освоив музейное пространство, </a:t>
            </a:r>
            <a:r>
              <a:rPr lang="ru-RU" sz="2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станут в старшем возрасте наиболее благодарными и восприимчивыми посетителями музейных выставок и культурных событий</a:t>
            </a:r>
            <a:r>
              <a:rPr lang="ru-RU" sz="2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приобретут познавательный интерес к «настоящему» музею</a:t>
            </a:r>
            <a:endParaRPr lang="ru-RU" sz="2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798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49017" y="-285329"/>
            <a:ext cx="5361381" cy="717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78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21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78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66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78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25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920880" cy="5889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latin typeface="Times New Roman"/>
                <a:ea typeface="Calibri"/>
                <a:cs typeface="Times New Roman"/>
              </a:rPr>
              <a:t>Только тот, кто любит, </a:t>
            </a:r>
          </a:p>
          <a:p>
            <a:pPr>
              <a:spcAft>
                <a:spcPts val="0"/>
              </a:spcAft>
            </a:pPr>
            <a:r>
              <a:rPr lang="ru-RU" sz="3600" b="1" dirty="0">
                <a:latin typeface="Times New Roman"/>
                <a:ea typeface="Calibri"/>
                <a:cs typeface="Times New Roman"/>
              </a:rPr>
              <a:t>ценит и уважает </a:t>
            </a:r>
          </a:p>
          <a:p>
            <a:pPr>
              <a:spcAft>
                <a:spcPts val="0"/>
              </a:spcAft>
            </a:pPr>
            <a:r>
              <a:rPr lang="ru-RU" sz="3600" b="1" dirty="0">
                <a:latin typeface="Times New Roman"/>
                <a:ea typeface="Calibri"/>
                <a:cs typeface="Times New Roman"/>
              </a:rPr>
              <a:t>накопленное </a:t>
            </a:r>
          </a:p>
          <a:p>
            <a:pPr>
              <a:spcAft>
                <a:spcPts val="0"/>
              </a:spcAft>
            </a:pPr>
            <a:r>
              <a:rPr lang="ru-RU" sz="3600" b="1" dirty="0">
                <a:latin typeface="Times New Roman"/>
                <a:ea typeface="Calibri"/>
                <a:cs typeface="Times New Roman"/>
              </a:rPr>
              <a:t>и сохранённое </a:t>
            </a:r>
          </a:p>
          <a:p>
            <a:pPr>
              <a:spcAft>
                <a:spcPts val="0"/>
              </a:spcAft>
            </a:pPr>
            <a:r>
              <a:rPr lang="ru-RU" sz="3600" b="1" dirty="0">
                <a:latin typeface="Times New Roman"/>
                <a:ea typeface="Calibri"/>
                <a:cs typeface="Times New Roman"/>
              </a:rPr>
              <a:t>предшествующим </a:t>
            </a:r>
          </a:p>
          <a:p>
            <a:pPr>
              <a:spcAft>
                <a:spcPts val="0"/>
              </a:spcAft>
            </a:pPr>
            <a:r>
              <a:rPr lang="ru-RU" sz="3600" b="1" dirty="0">
                <a:latin typeface="Times New Roman"/>
                <a:ea typeface="Calibri"/>
                <a:cs typeface="Times New Roman"/>
              </a:rPr>
              <a:t>поколением, </a:t>
            </a:r>
          </a:p>
          <a:p>
            <a:pPr>
              <a:spcAft>
                <a:spcPts val="0"/>
              </a:spcAft>
            </a:pPr>
            <a:r>
              <a:rPr lang="ru-RU" sz="3600" b="1" dirty="0">
                <a:latin typeface="Times New Roman"/>
                <a:ea typeface="Calibri"/>
                <a:cs typeface="Times New Roman"/>
              </a:rPr>
              <a:t>может любить Родину, </a:t>
            </a:r>
          </a:p>
          <a:p>
            <a:pPr>
              <a:spcAft>
                <a:spcPts val="0"/>
              </a:spcAft>
            </a:pPr>
            <a:r>
              <a:rPr lang="ru-RU" sz="3600" b="1" dirty="0">
                <a:latin typeface="Times New Roman"/>
                <a:ea typeface="Calibri"/>
                <a:cs typeface="Times New Roman"/>
              </a:rPr>
              <a:t>узнать её, </a:t>
            </a:r>
          </a:p>
          <a:p>
            <a:pPr>
              <a:spcAft>
                <a:spcPts val="0"/>
              </a:spcAft>
            </a:pPr>
            <a:r>
              <a:rPr lang="ru-RU" sz="3600" b="1" dirty="0">
                <a:latin typeface="Times New Roman"/>
                <a:ea typeface="Calibri"/>
                <a:cs typeface="Times New Roman"/>
              </a:rPr>
              <a:t>стать подлинным патриотом</a:t>
            </a:r>
          </a:p>
          <a:p>
            <a:pPr indent="450215"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                                 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Сергей Михалков</a:t>
            </a:r>
            <a:endParaRPr lang="ru-RU" sz="28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789384"/>
            <a:ext cx="2843808" cy="379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58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2564904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Музейные </a:t>
            </a:r>
          </a:p>
          <a:p>
            <a:pPr lvl="0" algn="ctr"/>
            <a:r>
              <a:rPr lang="ru-RU" sz="6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странички</a:t>
            </a:r>
            <a:endParaRPr lang="ru-RU" sz="60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11" b="89833" l="7813" r="904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870" y="2060848"/>
            <a:ext cx="5317007" cy="434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6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-0.06504 L -0.00782 -0.315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3033 L 0.00243 -0.280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40434" y="2861104"/>
            <a:ext cx="2709309" cy="37260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37863" y="2822083"/>
            <a:ext cx="2658616" cy="4023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24030" y="35392"/>
            <a:ext cx="2807321" cy="38608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71381" y="104883"/>
            <a:ext cx="2748809" cy="37804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1124744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Музейные странички</a:t>
            </a:r>
          </a:p>
          <a:p>
            <a:pPr lvl="0" algn="ctr"/>
            <a:r>
              <a:rPr lang="ru-RU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Валерии Алексеевны Лазаревой</a:t>
            </a:r>
          </a:p>
          <a:p>
            <a:pPr lvl="0" algn="ctr"/>
            <a:r>
              <a:rPr lang="ru-RU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средство организации </a:t>
            </a:r>
          </a:p>
          <a:p>
            <a:pPr lvl="0" algn="ctr"/>
            <a:r>
              <a:rPr lang="ru-RU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интерактивного классного музея </a:t>
            </a:r>
          </a:p>
          <a:p>
            <a:pPr lvl="0" algn="ctr"/>
            <a:endParaRPr lang="ru-RU" sz="54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5826" y="513286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</a:rPr>
              <a:t>МАОУ «Гимназия №8»</a:t>
            </a:r>
          </a:p>
          <a:p>
            <a:pPr lvl="0" algn="r"/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</a:rPr>
              <a:t>Еремчук Ольга Николаевна</a:t>
            </a:r>
          </a:p>
          <a:p>
            <a:pPr lvl="0" algn="r"/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</a:rPr>
              <a:t>учитель начальных классов</a:t>
            </a:r>
          </a:p>
          <a:p>
            <a:pPr lvl="0" algn="r"/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</a:rPr>
              <a:t>высшей квалификационной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50756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6454" y="2388654"/>
            <a:ext cx="1910695" cy="127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51276" y="1435423"/>
            <a:ext cx="17210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80658" y="1435422"/>
            <a:ext cx="29970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педагогика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401" y="2492896"/>
            <a:ext cx="2345450" cy="15949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9792" y="3659424"/>
            <a:ext cx="50043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Arial"/>
              </a:rPr>
              <a:t>Учреждение, занимающееся собиранием, изучением, хранением и экспонированием предметов - памятников естественной истории, материальной и духовной культуры, а также просветительской и популяризаторской </a:t>
            </a:r>
          </a:p>
          <a:p>
            <a:r>
              <a:rPr lang="ru-RU" sz="2000" b="1" dirty="0">
                <a:solidFill>
                  <a:srgbClr val="000000"/>
                </a:solidFill>
                <a:latin typeface="Arial"/>
              </a:rPr>
              <a:t>деятельностью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33310" y="5589240"/>
            <a:ext cx="3419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618C04"/>
                </a:solidFill>
                <a:latin typeface="Arial"/>
                <a:hlinkClick r:id="rId4"/>
              </a:rPr>
              <a:t>Толковый словарь русского языка</a:t>
            </a:r>
            <a:endParaRPr lang="ru-RU" sz="1400" b="1" dirty="0">
              <a:solidFill>
                <a:srgbClr val="618C04"/>
              </a:solidFill>
              <a:latin typeface="Arial"/>
            </a:endParaRPr>
          </a:p>
          <a:p>
            <a:pPr algn="just"/>
            <a:r>
              <a:rPr lang="ru-RU" sz="1400" b="1" i="1" dirty="0" err="1">
                <a:latin typeface="Arial"/>
              </a:rPr>
              <a:t>С.И.Ожегов</a:t>
            </a:r>
            <a:r>
              <a:rPr lang="ru-RU" sz="1400" b="1" i="1" dirty="0">
                <a:latin typeface="Arial"/>
              </a:rPr>
              <a:t>, </a:t>
            </a:r>
            <a:r>
              <a:rPr lang="ru-RU" sz="1400" b="1" i="1" dirty="0" err="1">
                <a:latin typeface="Arial"/>
              </a:rPr>
              <a:t>Н.Ю.Шведова</a:t>
            </a:r>
            <a:endParaRPr lang="ru-RU" sz="1400" b="1" i="0" dirty="0">
              <a:effectLst/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76995" y="4243245"/>
            <a:ext cx="23454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/>
              </a:rPr>
              <a:t>Наука о </a:t>
            </a:r>
          </a:p>
          <a:p>
            <a:r>
              <a:rPr lang="ru-RU" sz="2400" b="1" dirty="0">
                <a:solidFill>
                  <a:srgbClr val="000000"/>
                </a:solidFill>
                <a:latin typeface="Arial"/>
              </a:rPr>
              <a:t>воспитании и </a:t>
            </a:r>
          </a:p>
          <a:p>
            <a:r>
              <a:rPr lang="ru-RU" sz="2400" b="1" dirty="0">
                <a:solidFill>
                  <a:srgbClr val="000000"/>
                </a:solidFill>
                <a:latin typeface="Arial"/>
              </a:rPr>
              <a:t>обучении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377933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музейные странички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497258" y="1272111"/>
            <a:ext cx="710159" cy="43204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8013" y="1216673"/>
            <a:ext cx="8223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11594" y="394829"/>
            <a:ext cx="8040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музейная педагогика</a:t>
            </a:r>
          </a:p>
        </p:txBody>
      </p:sp>
    </p:spTree>
    <p:extLst>
      <p:ext uri="{BB962C8B-B14F-4D97-AF65-F5344CB8AC3E}">
        <p14:creationId xmlns:p14="http://schemas.microsoft.com/office/powerpoint/2010/main" val="32943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7854" y="980728"/>
            <a:ext cx="4441676" cy="363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611422"/>
            <a:ext cx="75904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Музейная педагогика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460" y="3501008"/>
            <a:ext cx="8748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/>
                <a:ea typeface="Calibri"/>
              </a:rPr>
              <a:t>Инновационная технология </a:t>
            </a:r>
          </a:p>
          <a:p>
            <a:pPr algn="ctr"/>
            <a:r>
              <a:rPr lang="ru-RU" sz="3200" b="1" dirty="0">
                <a:latin typeface="Times New Roman"/>
                <a:ea typeface="Calibri"/>
              </a:rPr>
              <a:t>в сфере личностного воспитания детей, </a:t>
            </a:r>
          </a:p>
          <a:p>
            <a:pPr algn="ctr"/>
            <a:r>
              <a:rPr lang="ru-RU" sz="3200" b="1" dirty="0">
                <a:latin typeface="Times New Roman"/>
                <a:ea typeface="Calibri"/>
              </a:rPr>
              <a:t>создающая условия погружения личности </a:t>
            </a:r>
          </a:p>
          <a:p>
            <a:pPr algn="ctr"/>
            <a:r>
              <a:rPr lang="ru-RU" sz="3200" b="1" dirty="0">
                <a:latin typeface="Times New Roman"/>
                <a:ea typeface="Calibri"/>
              </a:rPr>
              <a:t>в специально организованную </a:t>
            </a:r>
          </a:p>
          <a:p>
            <a:pPr algn="ctr"/>
            <a:r>
              <a:rPr lang="ru-RU" sz="3200" b="1" dirty="0">
                <a:latin typeface="Times New Roman"/>
                <a:ea typeface="Calibri"/>
              </a:rPr>
              <a:t>предметно-пространственную среду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97284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61879119"/>
              </p:ext>
            </p:extLst>
          </p:nvPr>
        </p:nvGraphicFramePr>
        <p:xfrm>
          <a:off x="827584" y="1988840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03648" y="476672"/>
            <a:ext cx="65366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Принципы </a:t>
            </a:r>
          </a:p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музейной педагогики</a:t>
            </a:r>
          </a:p>
        </p:txBody>
      </p:sp>
    </p:spTree>
    <p:extLst>
      <p:ext uri="{BB962C8B-B14F-4D97-AF65-F5344CB8AC3E}">
        <p14:creationId xmlns:p14="http://schemas.microsoft.com/office/powerpoint/2010/main" val="232634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5EAD3A-2FC1-4B48-AA24-3FCBAD202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CF5EAD3A-2FC1-4B48-AA24-3FCBAD202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CF5EAD3A-2FC1-4B48-AA24-3FCBAD202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CF5EAD3A-2FC1-4B48-AA24-3FCBAD202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F82D7C-2695-422F-B1D8-0D57AF851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34F82D7C-2695-422F-B1D8-0D57AF851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34F82D7C-2695-422F-B1D8-0D57AF851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34F82D7C-2695-422F-B1D8-0D57AF851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CF5F59-EE9A-4D1F-AB21-66800123B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BDCF5F59-EE9A-4D1F-AB21-66800123B8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BDCF5F59-EE9A-4D1F-AB21-66800123B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BDCF5F59-EE9A-4D1F-AB21-66800123B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108FF1-758A-4D14-806E-490E4B601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A9108FF1-758A-4D14-806E-490E4B601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A9108FF1-758A-4D14-806E-490E4B601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A9108FF1-758A-4D14-806E-490E4B601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0A43B3-525D-4F3E-A015-BF735687C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7B0A43B3-525D-4F3E-A015-BF735687C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7B0A43B3-525D-4F3E-A015-BF735687C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7B0A43B3-525D-4F3E-A015-BF735687C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75495701"/>
              </p:ext>
            </p:extLst>
          </p:nvPr>
        </p:nvGraphicFramePr>
        <p:xfrm>
          <a:off x="899592" y="692696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 rot="16200000">
            <a:off x="-983936" y="2936269"/>
            <a:ext cx="38164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З  А  Д  А  Ч  И</a:t>
            </a:r>
            <a:endParaRPr lang="ru-RU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4749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CE3F6E-DA02-4963-83A5-C6DE6CDEA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16CE3F6E-DA02-4963-83A5-C6DE6CDEA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16CE3F6E-DA02-4963-83A5-C6DE6CDEA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16CE3F6E-DA02-4963-83A5-C6DE6CDEA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2D6216-2D0C-49DB-B2FE-6E6D293FD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DB2D6216-2D0C-49DB-B2FE-6E6D293FDA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DB2D6216-2D0C-49DB-B2FE-6E6D293FD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DB2D6216-2D0C-49DB-B2FE-6E6D293FD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B3B9DD-6A3A-4345-B5E8-FFC879E37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7EB3B9DD-6A3A-4345-B5E8-FFC879E37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7EB3B9DD-6A3A-4345-B5E8-FFC879E37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7EB3B9DD-6A3A-4345-B5E8-FFC879E37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40CF05-7DF2-49B2-A965-E5BC2A02C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D140CF05-7DF2-49B2-A965-E5BC2A02C8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D140CF05-7DF2-49B2-A965-E5BC2A02C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D140CF05-7DF2-49B2-A965-E5BC2A02C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436007-289B-4158-934D-C5F9443C5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14436007-289B-4158-934D-C5F9443C54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14436007-289B-4158-934D-C5F9443C5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14436007-289B-4158-934D-C5F9443C5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4D24C8-BFD0-4E65-B7D2-86D810115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414D24C8-BFD0-4E65-B7D2-86D810115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414D24C8-BFD0-4E65-B7D2-86D810115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414D24C8-BFD0-4E65-B7D2-86D810115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EBE11E-22E8-482A-8B79-AE4F3CEC5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4DEBE11E-22E8-482A-8B79-AE4F3CEC53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4DEBE11E-22E8-482A-8B79-AE4F3CEC5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4DEBE11E-22E8-482A-8B79-AE4F3CEC5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7C6BE1-0A41-443A-9D6B-802CD24E5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E37C6BE1-0A41-443A-9D6B-802CD24E58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E37C6BE1-0A41-443A-9D6B-802CD24E5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E37C6BE1-0A41-443A-9D6B-802CD24E5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73FDC1-DE50-4ED2-B5AB-493069F3F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graphicEl>
                                              <a:dgm id="{2873FDC1-DE50-4ED2-B5AB-493069F3F5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2873FDC1-DE50-4ED2-B5AB-493069F3F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2873FDC1-DE50-4ED2-B5AB-493069F3F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9201A3-08F1-44B4-8195-FA64BB111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1F9201A3-08F1-44B4-8195-FA64BB1117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1F9201A3-08F1-44B4-8195-FA64BB111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1F9201A3-08F1-44B4-8195-FA64BB111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1CC0EE-3C4E-423E-87E8-CA7481F69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graphicEl>
                                              <a:dgm id="{D71CC0EE-3C4E-423E-87E8-CA7481F69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D71CC0EE-3C4E-423E-87E8-CA7481F69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D71CC0EE-3C4E-423E-87E8-CA7481F69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F937A3-11C2-47FA-9458-C295CB6F0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09F937A3-11C2-47FA-9458-C295CB6F0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09F937A3-11C2-47FA-9458-C295CB6F0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09F937A3-11C2-47FA-9458-C295CB6F0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698" y="859678"/>
            <a:ext cx="2838822" cy="40545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764704"/>
            <a:ext cx="61744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На первый план выдвигается 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задача помочь ребёнку увидеть «музей» вокруг себя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, </a:t>
            </a:r>
          </a:p>
          <a:p>
            <a:pPr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т.е. раскрыть перед ним </a:t>
            </a:r>
          </a:p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историко-культурный контекст обыкновенных вещей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, окружающих его в повседневной жизни, </a:t>
            </a:r>
            <a:r>
              <a:rPr lang="ru-RU" sz="3200" b="1">
                <a:latin typeface="Times New Roman"/>
                <a:ea typeface="Calibri"/>
                <a:cs typeface="Times New Roman"/>
              </a:rPr>
              <a:t>научить самостоятельно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анализировать, сопоставлять, делать выводы</a:t>
            </a:r>
            <a:endParaRPr lang="ru-RU" sz="32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2361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2249872"/>
              </p:ext>
            </p:extLst>
          </p:nvPr>
        </p:nvGraphicFramePr>
        <p:xfrm>
          <a:off x="827584" y="1397000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478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500D97-3390-4883-89D7-21E8F2FC7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57500D97-3390-4883-89D7-21E8F2FC72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57500D97-3390-4883-89D7-21E8F2FC7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57500D97-3390-4883-89D7-21E8F2FC7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CE1D59-4012-4EF9-9822-283B7C5F4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33CE1D59-4012-4EF9-9822-283B7C5F44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33CE1D59-4012-4EF9-9822-283B7C5F4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33CE1D59-4012-4EF9-9822-283B7C5F4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9773E7-2729-47A2-A4FC-5739FC078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B69773E7-2729-47A2-A4FC-5739FC078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B69773E7-2729-47A2-A4FC-5739FC078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B69773E7-2729-47A2-A4FC-5739FC078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AB5AD5-21CA-44CB-989F-30652D30F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35AB5AD5-21CA-44CB-989F-30652D30F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35AB5AD5-21CA-44CB-989F-30652D30F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35AB5AD5-21CA-44CB-989F-30652D30F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AC0111-02FD-4D7D-8327-E653BFE1F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31AC0111-02FD-4D7D-8327-E653BFE1F7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31AC0111-02FD-4D7D-8327-E653BFE1F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31AC0111-02FD-4D7D-8327-E653BFE1F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214C35-B271-4F3E-B778-6CA8BD976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graphicEl>
                                              <a:dgm id="{4C214C35-B271-4F3E-B778-6CA8BD9760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4C214C35-B271-4F3E-B778-6CA8BD976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4C214C35-B271-4F3E-B778-6CA8BD976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453</Words>
  <Application>Microsoft Office PowerPoint</Application>
  <PresentationFormat>Экран (4:3)</PresentationFormat>
  <Paragraphs>82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Еремчук</dc:creator>
  <cp:lastModifiedBy>Оксана</cp:lastModifiedBy>
  <cp:revision>75</cp:revision>
  <dcterms:created xsi:type="dcterms:W3CDTF">2019-02-21T11:03:57Z</dcterms:created>
  <dcterms:modified xsi:type="dcterms:W3CDTF">2020-03-09T11:00:51Z</dcterms:modified>
</cp:coreProperties>
</file>