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8" r:id="rId5"/>
    <p:sldId id="269" r:id="rId6"/>
    <p:sldId id="264" r:id="rId7"/>
    <p:sldId id="267" r:id="rId8"/>
    <p:sldId id="262" r:id="rId9"/>
    <p:sldId id="263" r:id="rId10"/>
    <p:sldId id="265" r:id="rId11"/>
    <p:sldId id="270" r:id="rId12"/>
    <p:sldId id="271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378"/>
    <a:srgbClr val="B54D51"/>
    <a:srgbClr val="0D8697"/>
    <a:srgbClr val="C6247A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6" d="100"/>
          <a:sy n="76" d="100"/>
        </p:scale>
        <p:origin x="-8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8D45E-F8F6-452F-A143-B6D1CF902F8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FE568-A1B0-4519-8007-D81A546AAA0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40% дошкольников в свободное время не играют 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37A2E-D731-4526-8EED-682A74362BCF}" type="parTrans" cxnId="{4B7B599A-D0C5-4E22-8B2C-CC91FEA10024}">
      <dgm:prSet/>
      <dgm:spPr/>
      <dgm:t>
        <a:bodyPr/>
        <a:lstStyle/>
        <a:p>
          <a:endParaRPr lang="ru-RU"/>
        </a:p>
      </dgm:t>
    </dgm:pt>
    <dgm:pt modelId="{26B8792C-A5E9-45B3-A757-8657CDE2F6E2}" type="sibTrans" cxnId="{4B7B599A-D0C5-4E22-8B2C-CC91FEA10024}">
      <dgm:prSet/>
      <dgm:spPr/>
      <dgm:t>
        <a:bodyPr/>
        <a:lstStyle/>
        <a:p>
          <a:endParaRPr lang="ru-RU"/>
        </a:p>
      </dgm:t>
    </dgm:pt>
    <dgm:pt modelId="{3DF78A5D-47FD-4F9C-8328-16C8E854350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15% детей проигрывают готовые роли телевизионных героев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64657-70E8-4E3C-94E8-CE0D88B8749D}" type="parTrans" cxnId="{A4A2085B-46CD-4356-BA80-1E983FCB4978}">
      <dgm:prSet/>
      <dgm:spPr/>
      <dgm:t>
        <a:bodyPr/>
        <a:lstStyle/>
        <a:p>
          <a:endParaRPr lang="ru-RU"/>
        </a:p>
      </dgm:t>
    </dgm:pt>
    <dgm:pt modelId="{7DB43C44-88A1-4532-A4E1-055936DAAB37}" type="sibTrans" cxnId="{A4A2085B-46CD-4356-BA80-1E983FCB4978}">
      <dgm:prSet/>
      <dgm:spPr/>
      <dgm:t>
        <a:bodyPr/>
        <a:lstStyle/>
        <a:p>
          <a:endParaRPr lang="ru-RU"/>
        </a:p>
      </dgm:t>
    </dgm:pt>
    <dgm:pt modelId="{AC6EBE95-129D-4E00-8A13-5955E67A8060}">
      <dgm:prSet phldrT="[Текст]" phldr="1"/>
      <dgm:spPr/>
      <dgm:t>
        <a:bodyPr/>
        <a:lstStyle/>
        <a:p>
          <a:endParaRPr lang="ru-RU"/>
        </a:p>
      </dgm:t>
    </dgm:pt>
    <dgm:pt modelId="{9A09DBBE-B78F-4948-95D6-BACE8087259A}" type="parTrans" cxnId="{867EAA95-98DC-480D-B0EC-2A1DF7E40E8A}">
      <dgm:prSet/>
      <dgm:spPr/>
      <dgm:t>
        <a:bodyPr/>
        <a:lstStyle/>
        <a:p>
          <a:endParaRPr lang="ru-RU"/>
        </a:p>
      </dgm:t>
    </dgm:pt>
    <dgm:pt modelId="{155E8A08-B210-446E-8E67-2B9FCEB1F051}" type="sibTrans" cxnId="{867EAA95-98DC-480D-B0EC-2A1DF7E40E8A}">
      <dgm:prSet/>
      <dgm:spPr/>
      <dgm:t>
        <a:bodyPr/>
        <a:lstStyle/>
        <a:p>
          <a:endParaRPr lang="ru-RU"/>
        </a:p>
      </dgm:t>
    </dgm:pt>
    <dgm:pt modelId="{5704DFA3-2040-4335-9274-0A44D86FAEA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Отсутствуют игры с производственной тематикой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F894B-5F94-49B3-987D-626199F6552D}" type="parTrans" cxnId="{853BBD5D-6149-44A1-8CDB-8F2030D0DA2C}">
      <dgm:prSet/>
      <dgm:spPr/>
      <dgm:t>
        <a:bodyPr/>
        <a:lstStyle/>
        <a:p>
          <a:endParaRPr lang="ru-RU"/>
        </a:p>
      </dgm:t>
    </dgm:pt>
    <dgm:pt modelId="{8F3A6256-D7ED-48E9-ABBC-E427B5B0680D}" type="sibTrans" cxnId="{853BBD5D-6149-44A1-8CDB-8F2030D0DA2C}">
      <dgm:prSet/>
      <dgm:spPr/>
      <dgm:t>
        <a:bodyPr/>
        <a:lstStyle/>
        <a:p>
          <a:endParaRPr lang="ru-RU"/>
        </a:p>
      </dgm:t>
    </dgm:pt>
    <dgm:pt modelId="{F5B77C24-38B2-4A60-8148-D4D0C6C0BE31}">
      <dgm:prSet phldrT="[Текст]" phldr="1"/>
      <dgm:spPr/>
      <dgm:t>
        <a:bodyPr/>
        <a:lstStyle/>
        <a:p>
          <a:endParaRPr lang="ru-RU"/>
        </a:p>
      </dgm:t>
    </dgm:pt>
    <dgm:pt modelId="{24C7A501-B69B-483B-84BB-DD9D6D61FAFB}" type="sibTrans" cxnId="{7883E77F-97AA-49B2-903F-4456A1B499D1}">
      <dgm:prSet/>
      <dgm:spPr/>
      <dgm:t>
        <a:bodyPr/>
        <a:lstStyle/>
        <a:p>
          <a:endParaRPr lang="ru-RU"/>
        </a:p>
      </dgm:t>
    </dgm:pt>
    <dgm:pt modelId="{A85D18E0-7620-4ACD-B35D-445500058FD2}" type="parTrans" cxnId="{7883E77F-97AA-49B2-903F-4456A1B499D1}">
      <dgm:prSet/>
      <dgm:spPr/>
      <dgm:t>
        <a:bodyPr/>
        <a:lstStyle/>
        <a:p>
          <a:endParaRPr lang="ru-RU"/>
        </a:p>
      </dgm:t>
    </dgm:pt>
    <dgm:pt modelId="{8E2713B4-4C8E-47DB-AA4C-D6533954D3DD}">
      <dgm:prSet phldrT="[Текст]" phldr="1"/>
      <dgm:spPr/>
      <dgm:t>
        <a:bodyPr/>
        <a:lstStyle/>
        <a:p>
          <a:endParaRPr lang="ru-RU" dirty="0"/>
        </a:p>
      </dgm:t>
    </dgm:pt>
    <dgm:pt modelId="{B7D714DE-40E1-4610-90B5-CDB1DF19CB94}" type="sibTrans" cxnId="{C89A0F69-ABB3-41F2-BB7E-A44879F48747}">
      <dgm:prSet/>
      <dgm:spPr/>
      <dgm:t>
        <a:bodyPr/>
        <a:lstStyle/>
        <a:p>
          <a:endParaRPr lang="ru-RU"/>
        </a:p>
      </dgm:t>
    </dgm:pt>
    <dgm:pt modelId="{94C55EE4-C4F6-43B7-99CF-EE7D8E8B06FE}" type="parTrans" cxnId="{C89A0F69-ABB3-41F2-BB7E-A44879F48747}">
      <dgm:prSet/>
      <dgm:spPr/>
      <dgm:t>
        <a:bodyPr/>
        <a:lstStyle/>
        <a:p>
          <a:endParaRPr lang="ru-RU"/>
        </a:p>
      </dgm:t>
    </dgm:pt>
    <dgm:pt modelId="{0ED222EE-74C8-490C-9592-107B1C78DF87}" type="pres">
      <dgm:prSet presAssocID="{D308D45E-F8F6-452F-A143-B6D1CF902F8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4EF7C38-528E-4EE9-8116-E4D8B94B9FBA}" type="pres">
      <dgm:prSet presAssocID="{8E2713B4-4C8E-47DB-AA4C-D6533954D3DD}" presName="parenttextcomposite" presStyleCnt="0"/>
      <dgm:spPr/>
    </dgm:pt>
    <dgm:pt modelId="{CD47BD52-249D-474C-A7B4-2148D550D2A6}" type="pres">
      <dgm:prSet presAssocID="{8E2713B4-4C8E-47DB-AA4C-D6533954D3D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35F80-8598-44C5-BC2F-DCD705C3E9F7}" type="pres">
      <dgm:prSet presAssocID="{8E2713B4-4C8E-47DB-AA4C-D6533954D3DD}" presName="composite" presStyleCnt="0"/>
      <dgm:spPr/>
    </dgm:pt>
    <dgm:pt modelId="{C810AAD4-41C8-44BE-B8D5-6CA1746EC504}" type="pres">
      <dgm:prSet presAssocID="{8E2713B4-4C8E-47DB-AA4C-D6533954D3DD}" presName="chevron1" presStyleLbl="alignNode1" presStyleIdx="0" presStyleCnt="21"/>
      <dgm:spPr/>
    </dgm:pt>
    <dgm:pt modelId="{AC5DA4E2-B61D-4B7B-9DE9-B8CB98F1C50C}" type="pres">
      <dgm:prSet presAssocID="{8E2713B4-4C8E-47DB-AA4C-D6533954D3DD}" presName="chevron2" presStyleLbl="alignNode1" presStyleIdx="1" presStyleCnt="21"/>
      <dgm:spPr/>
    </dgm:pt>
    <dgm:pt modelId="{1BFDA6E0-20CB-40FD-A304-BFFB73740197}" type="pres">
      <dgm:prSet presAssocID="{8E2713B4-4C8E-47DB-AA4C-D6533954D3DD}" presName="chevron3" presStyleLbl="alignNode1" presStyleIdx="2" presStyleCnt="21"/>
      <dgm:spPr/>
    </dgm:pt>
    <dgm:pt modelId="{F7B94995-0001-47E3-9B0B-325FCFD15977}" type="pres">
      <dgm:prSet presAssocID="{8E2713B4-4C8E-47DB-AA4C-D6533954D3DD}" presName="chevron4" presStyleLbl="alignNode1" presStyleIdx="3" presStyleCnt="21"/>
      <dgm:spPr/>
    </dgm:pt>
    <dgm:pt modelId="{78D6E86D-8943-4D0D-8A89-16B9FD3D3A32}" type="pres">
      <dgm:prSet presAssocID="{8E2713B4-4C8E-47DB-AA4C-D6533954D3DD}" presName="chevron5" presStyleLbl="alignNode1" presStyleIdx="4" presStyleCnt="21"/>
      <dgm:spPr/>
    </dgm:pt>
    <dgm:pt modelId="{53A17FCA-C9A8-44EE-BD08-5AD4B94A0406}" type="pres">
      <dgm:prSet presAssocID="{8E2713B4-4C8E-47DB-AA4C-D6533954D3DD}" presName="chevron6" presStyleLbl="alignNode1" presStyleIdx="5" presStyleCnt="21"/>
      <dgm:spPr/>
    </dgm:pt>
    <dgm:pt modelId="{C80EBB5E-F8F0-4E91-AD18-3A3F8CA387CE}" type="pres">
      <dgm:prSet presAssocID="{8E2713B4-4C8E-47DB-AA4C-D6533954D3DD}" presName="chevron7" presStyleLbl="alignNode1" presStyleIdx="6" presStyleCnt="21"/>
      <dgm:spPr/>
    </dgm:pt>
    <dgm:pt modelId="{74A17176-0731-421C-BD3B-0394E5C651AB}" type="pres">
      <dgm:prSet presAssocID="{8E2713B4-4C8E-47DB-AA4C-D6533954D3DD}" presName="childtext" presStyleLbl="solidFgAcc1" presStyleIdx="0" presStyleCnt="3" custScaleX="153271" custLinFactNeighborX="-1155" custLinFactNeighborY="-177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88B2B-8C62-41C5-AAF7-F18CD5B25B47}" type="pres">
      <dgm:prSet presAssocID="{B7D714DE-40E1-4610-90B5-CDB1DF19CB94}" presName="sibTrans" presStyleCnt="0"/>
      <dgm:spPr/>
    </dgm:pt>
    <dgm:pt modelId="{E5DFF529-8B18-4966-AE2A-65EBB71D863B}" type="pres">
      <dgm:prSet presAssocID="{F5B77C24-38B2-4A60-8148-D4D0C6C0BE31}" presName="parenttextcomposite" presStyleCnt="0"/>
      <dgm:spPr/>
    </dgm:pt>
    <dgm:pt modelId="{F92D3C0F-8B6C-4470-8586-D8E2B09C0BB5}" type="pres">
      <dgm:prSet presAssocID="{F5B77C24-38B2-4A60-8148-D4D0C6C0BE3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FC23B-F7E0-472C-980D-BC034A5B7057}" type="pres">
      <dgm:prSet presAssocID="{F5B77C24-38B2-4A60-8148-D4D0C6C0BE31}" presName="composite" presStyleCnt="0"/>
      <dgm:spPr/>
    </dgm:pt>
    <dgm:pt modelId="{EF85300F-8CAF-40FD-A77A-17885B76E193}" type="pres">
      <dgm:prSet presAssocID="{F5B77C24-38B2-4A60-8148-D4D0C6C0BE31}" presName="chevron1" presStyleLbl="alignNode1" presStyleIdx="7" presStyleCnt="21"/>
      <dgm:spPr/>
    </dgm:pt>
    <dgm:pt modelId="{5F1D708A-E09D-475C-B4BC-B83B429D1A5D}" type="pres">
      <dgm:prSet presAssocID="{F5B77C24-38B2-4A60-8148-D4D0C6C0BE31}" presName="chevron2" presStyleLbl="alignNode1" presStyleIdx="8" presStyleCnt="21"/>
      <dgm:spPr/>
    </dgm:pt>
    <dgm:pt modelId="{F53E9020-EF9F-4A35-ADD9-9F20891266B3}" type="pres">
      <dgm:prSet presAssocID="{F5B77C24-38B2-4A60-8148-D4D0C6C0BE31}" presName="chevron3" presStyleLbl="alignNode1" presStyleIdx="9" presStyleCnt="21"/>
      <dgm:spPr/>
    </dgm:pt>
    <dgm:pt modelId="{F4D2775E-D2D8-4C65-B62D-2EF64EEC5741}" type="pres">
      <dgm:prSet presAssocID="{F5B77C24-38B2-4A60-8148-D4D0C6C0BE31}" presName="chevron4" presStyleLbl="alignNode1" presStyleIdx="10" presStyleCnt="21"/>
      <dgm:spPr/>
    </dgm:pt>
    <dgm:pt modelId="{45DBD326-7DA5-48FA-A7A4-185AB92592DC}" type="pres">
      <dgm:prSet presAssocID="{F5B77C24-38B2-4A60-8148-D4D0C6C0BE31}" presName="chevron5" presStyleLbl="alignNode1" presStyleIdx="11" presStyleCnt="21"/>
      <dgm:spPr/>
    </dgm:pt>
    <dgm:pt modelId="{907C0735-BDCE-49B6-BC4B-88803DA302B2}" type="pres">
      <dgm:prSet presAssocID="{F5B77C24-38B2-4A60-8148-D4D0C6C0BE31}" presName="chevron6" presStyleLbl="alignNode1" presStyleIdx="12" presStyleCnt="21"/>
      <dgm:spPr/>
    </dgm:pt>
    <dgm:pt modelId="{40329B72-5ABF-4A2D-BB3D-1B7627720854}" type="pres">
      <dgm:prSet presAssocID="{F5B77C24-38B2-4A60-8148-D4D0C6C0BE31}" presName="chevron7" presStyleLbl="alignNode1" presStyleIdx="13" presStyleCnt="21"/>
      <dgm:spPr/>
    </dgm:pt>
    <dgm:pt modelId="{12748619-3001-418B-BB34-BD5999607DB3}" type="pres">
      <dgm:prSet presAssocID="{F5B77C24-38B2-4A60-8148-D4D0C6C0BE31}" presName="childtext" presStyleLbl="solidFgAcc1" presStyleIdx="1" presStyleCnt="3" custScaleX="15117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561B5-59F1-420C-9493-CBC2E0A349DD}" type="pres">
      <dgm:prSet presAssocID="{24C7A501-B69B-483B-84BB-DD9D6D61FAFB}" presName="sibTrans" presStyleCnt="0"/>
      <dgm:spPr/>
    </dgm:pt>
    <dgm:pt modelId="{55DC2894-C3A9-4C92-8200-01B202BC6170}" type="pres">
      <dgm:prSet presAssocID="{AC6EBE95-129D-4E00-8A13-5955E67A8060}" presName="parenttextcomposite" presStyleCnt="0"/>
      <dgm:spPr/>
    </dgm:pt>
    <dgm:pt modelId="{3F30B227-DD61-4115-A941-D239BFB4EB21}" type="pres">
      <dgm:prSet presAssocID="{AC6EBE95-129D-4E00-8A13-5955E67A806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CCA07-7160-4ECB-9840-A08272E4118F}" type="pres">
      <dgm:prSet presAssocID="{AC6EBE95-129D-4E00-8A13-5955E67A8060}" presName="composite" presStyleCnt="0"/>
      <dgm:spPr/>
    </dgm:pt>
    <dgm:pt modelId="{E8668BEE-1CF5-4A8F-9352-AF0F660F8D30}" type="pres">
      <dgm:prSet presAssocID="{AC6EBE95-129D-4E00-8A13-5955E67A8060}" presName="chevron1" presStyleLbl="alignNode1" presStyleIdx="14" presStyleCnt="21"/>
      <dgm:spPr/>
    </dgm:pt>
    <dgm:pt modelId="{1983439B-A137-447B-992E-341D8522BDF6}" type="pres">
      <dgm:prSet presAssocID="{AC6EBE95-129D-4E00-8A13-5955E67A8060}" presName="chevron2" presStyleLbl="alignNode1" presStyleIdx="15" presStyleCnt="21"/>
      <dgm:spPr/>
    </dgm:pt>
    <dgm:pt modelId="{D84AEBC2-C429-414D-BD9A-CFE313C3B5FA}" type="pres">
      <dgm:prSet presAssocID="{AC6EBE95-129D-4E00-8A13-5955E67A8060}" presName="chevron3" presStyleLbl="alignNode1" presStyleIdx="16" presStyleCnt="21"/>
      <dgm:spPr/>
    </dgm:pt>
    <dgm:pt modelId="{A4502E40-90AA-4DE9-8BD8-04CE3E56D0B9}" type="pres">
      <dgm:prSet presAssocID="{AC6EBE95-129D-4E00-8A13-5955E67A8060}" presName="chevron4" presStyleLbl="alignNode1" presStyleIdx="17" presStyleCnt="21"/>
      <dgm:spPr/>
    </dgm:pt>
    <dgm:pt modelId="{4B9C8042-9AE9-46CB-8595-B25CAEC1C365}" type="pres">
      <dgm:prSet presAssocID="{AC6EBE95-129D-4E00-8A13-5955E67A8060}" presName="chevron5" presStyleLbl="alignNode1" presStyleIdx="18" presStyleCnt="21"/>
      <dgm:spPr/>
    </dgm:pt>
    <dgm:pt modelId="{5D4D2682-17FC-4A40-B6FE-C306F02D7BE4}" type="pres">
      <dgm:prSet presAssocID="{AC6EBE95-129D-4E00-8A13-5955E67A8060}" presName="chevron6" presStyleLbl="alignNode1" presStyleIdx="19" presStyleCnt="21"/>
      <dgm:spPr/>
    </dgm:pt>
    <dgm:pt modelId="{04AE63D8-7AF8-43C8-9F2C-C4D7F1084361}" type="pres">
      <dgm:prSet presAssocID="{AC6EBE95-129D-4E00-8A13-5955E67A8060}" presName="chevron7" presStyleLbl="alignNode1" presStyleIdx="20" presStyleCnt="21"/>
      <dgm:spPr/>
    </dgm:pt>
    <dgm:pt modelId="{DBE2187E-82FC-4DF5-A555-AA1AFC0D7D35}" type="pres">
      <dgm:prSet presAssocID="{AC6EBE95-129D-4E00-8A13-5955E67A8060}" presName="childtext" presStyleLbl="solidFgAcc1" presStyleIdx="2" presStyleCnt="3" custScaleX="15055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15CE5-B86D-4F41-A2DC-0B66A265FA0A}" type="presOf" srcId="{F5B77C24-38B2-4A60-8148-D4D0C6C0BE31}" destId="{F92D3C0F-8B6C-4470-8586-D8E2B09C0BB5}" srcOrd="0" destOrd="0" presId="urn:microsoft.com/office/officeart/2008/layout/VerticalAccentList"/>
    <dgm:cxn modelId="{4B7B599A-D0C5-4E22-8B2C-CC91FEA10024}" srcId="{8E2713B4-4C8E-47DB-AA4C-D6533954D3DD}" destId="{355FE568-A1B0-4519-8007-D81A546AAA0D}" srcOrd="0" destOrd="0" parTransId="{41637A2E-D731-4526-8EED-682A74362BCF}" sibTransId="{26B8792C-A5E9-45B3-A757-8657CDE2F6E2}"/>
    <dgm:cxn modelId="{C89A0F69-ABB3-41F2-BB7E-A44879F48747}" srcId="{D308D45E-F8F6-452F-A143-B6D1CF902F87}" destId="{8E2713B4-4C8E-47DB-AA4C-D6533954D3DD}" srcOrd="0" destOrd="0" parTransId="{94C55EE4-C4F6-43B7-99CF-EE7D8E8B06FE}" sibTransId="{B7D714DE-40E1-4610-90B5-CDB1DF19CB94}"/>
    <dgm:cxn modelId="{A4A2085B-46CD-4356-BA80-1E983FCB4978}" srcId="{F5B77C24-38B2-4A60-8148-D4D0C6C0BE31}" destId="{3DF78A5D-47FD-4F9C-8328-16C8E8543501}" srcOrd="0" destOrd="0" parTransId="{3E264657-70E8-4E3C-94E8-CE0D88B8749D}" sibTransId="{7DB43C44-88A1-4532-A4E1-055936DAAB37}"/>
    <dgm:cxn modelId="{8F10A1EC-53D4-4445-B53F-A34FC1394A6B}" type="presOf" srcId="{D308D45E-F8F6-452F-A143-B6D1CF902F87}" destId="{0ED222EE-74C8-490C-9592-107B1C78DF87}" srcOrd="0" destOrd="0" presId="urn:microsoft.com/office/officeart/2008/layout/VerticalAccentList"/>
    <dgm:cxn modelId="{7883E77F-97AA-49B2-903F-4456A1B499D1}" srcId="{D308D45E-F8F6-452F-A143-B6D1CF902F87}" destId="{F5B77C24-38B2-4A60-8148-D4D0C6C0BE31}" srcOrd="1" destOrd="0" parTransId="{A85D18E0-7620-4ACD-B35D-445500058FD2}" sibTransId="{24C7A501-B69B-483B-84BB-DD9D6D61FAFB}"/>
    <dgm:cxn modelId="{3FB98396-DD30-460B-B717-FF47A1598D2E}" type="presOf" srcId="{3DF78A5D-47FD-4F9C-8328-16C8E8543501}" destId="{12748619-3001-418B-BB34-BD5999607DB3}" srcOrd="0" destOrd="0" presId="urn:microsoft.com/office/officeart/2008/layout/VerticalAccentList"/>
    <dgm:cxn modelId="{853BBD5D-6149-44A1-8CDB-8F2030D0DA2C}" srcId="{AC6EBE95-129D-4E00-8A13-5955E67A8060}" destId="{5704DFA3-2040-4335-9274-0A44D86FAEA6}" srcOrd="0" destOrd="0" parTransId="{CB4F894B-5F94-49B3-987D-626199F6552D}" sibTransId="{8F3A6256-D7ED-48E9-ABBC-E427B5B0680D}"/>
    <dgm:cxn modelId="{46B5785B-BC2D-4B30-9DF5-4938BA1B6C72}" type="presOf" srcId="{355FE568-A1B0-4519-8007-D81A546AAA0D}" destId="{74A17176-0731-421C-BD3B-0394E5C651AB}" srcOrd="0" destOrd="0" presId="urn:microsoft.com/office/officeart/2008/layout/VerticalAccentList"/>
    <dgm:cxn modelId="{867EAA95-98DC-480D-B0EC-2A1DF7E40E8A}" srcId="{D308D45E-F8F6-452F-A143-B6D1CF902F87}" destId="{AC6EBE95-129D-4E00-8A13-5955E67A8060}" srcOrd="2" destOrd="0" parTransId="{9A09DBBE-B78F-4948-95D6-BACE8087259A}" sibTransId="{155E8A08-B210-446E-8E67-2B9FCEB1F051}"/>
    <dgm:cxn modelId="{C11EF010-370B-4362-924B-4CABE6785005}" type="presOf" srcId="{AC6EBE95-129D-4E00-8A13-5955E67A8060}" destId="{3F30B227-DD61-4115-A941-D239BFB4EB21}" srcOrd="0" destOrd="0" presId="urn:microsoft.com/office/officeart/2008/layout/VerticalAccentList"/>
    <dgm:cxn modelId="{3E54D768-634C-4933-B63B-AAC656ACCF7A}" type="presOf" srcId="{8E2713B4-4C8E-47DB-AA4C-D6533954D3DD}" destId="{CD47BD52-249D-474C-A7B4-2148D550D2A6}" srcOrd="0" destOrd="0" presId="urn:microsoft.com/office/officeart/2008/layout/VerticalAccentList"/>
    <dgm:cxn modelId="{5A1E3903-07E5-4671-B2AF-65A15F7700AE}" type="presOf" srcId="{5704DFA3-2040-4335-9274-0A44D86FAEA6}" destId="{DBE2187E-82FC-4DF5-A555-AA1AFC0D7D35}" srcOrd="0" destOrd="0" presId="urn:microsoft.com/office/officeart/2008/layout/VerticalAccentList"/>
    <dgm:cxn modelId="{827045A8-70D2-438F-8CEF-B7DE685D7C79}" type="presParOf" srcId="{0ED222EE-74C8-490C-9592-107B1C78DF87}" destId="{04EF7C38-528E-4EE9-8116-E4D8B94B9FBA}" srcOrd="0" destOrd="0" presId="urn:microsoft.com/office/officeart/2008/layout/VerticalAccentList"/>
    <dgm:cxn modelId="{4DB0E048-28AC-4BE9-9503-128BDCDEF1E9}" type="presParOf" srcId="{04EF7C38-528E-4EE9-8116-E4D8B94B9FBA}" destId="{CD47BD52-249D-474C-A7B4-2148D550D2A6}" srcOrd="0" destOrd="0" presId="urn:microsoft.com/office/officeart/2008/layout/VerticalAccentList"/>
    <dgm:cxn modelId="{49A33E49-216F-43F7-B0E4-A73287CB8E69}" type="presParOf" srcId="{0ED222EE-74C8-490C-9592-107B1C78DF87}" destId="{08A35F80-8598-44C5-BC2F-DCD705C3E9F7}" srcOrd="1" destOrd="0" presId="urn:microsoft.com/office/officeart/2008/layout/VerticalAccentList"/>
    <dgm:cxn modelId="{93A2D49A-F78C-416F-A328-03D874AC5E83}" type="presParOf" srcId="{08A35F80-8598-44C5-BC2F-DCD705C3E9F7}" destId="{C810AAD4-41C8-44BE-B8D5-6CA1746EC504}" srcOrd="0" destOrd="0" presId="urn:microsoft.com/office/officeart/2008/layout/VerticalAccentList"/>
    <dgm:cxn modelId="{B467BCD3-49F9-450D-9B7E-D14E385678F0}" type="presParOf" srcId="{08A35F80-8598-44C5-BC2F-DCD705C3E9F7}" destId="{AC5DA4E2-B61D-4B7B-9DE9-B8CB98F1C50C}" srcOrd="1" destOrd="0" presId="urn:microsoft.com/office/officeart/2008/layout/VerticalAccentList"/>
    <dgm:cxn modelId="{AF0FF3F0-7D68-49D6-AF74-3A37CA5FD3C7}" type="presParOf" srcId="{08A35F80-8598-44C5-BC2F-DCD705C3E9F7}" destId="{1BFDA6E0-20CB-40FD-A304-BFFB73740197}" srcOrd="2" destOrd="0" presId="urn:microsoft.com/office/officeart/2008/layout/VerticalAccentList"/>
    <dgm:cxn modelId="{410DDD75-27B7-4F76-8DD7-D1396186CA1A}" type="presParOf" srcId="{08A35F80-8598-44C5-BC2F-DCD705C3E9F7}" destId="{F7B94995-0001-47E3-9B0B-325FCFD15977}" srcOrd="3" destOrd="0" presId="urn:microsoft.com/office/officeart/2008/layout/VerticalAccentList"/>
    <dgm:cxn modelId="{AF267C6D-A1BD-45DD-8F62-D77F305204BF}" type="presParOf" srcId="{08A35F80-8598-44C5-BC2F-DCD705C3E9F7}" destId="{78D6E86D-8943-4D0D-8A89-16B9FD3D3A32}" srcOrd="4" destOrd="0" presId="urn:microsoft.com/office/officeart/2008/layout/VerticalAccentList"/>
    <dgm:cxn modelId="{FAB9705D-CCA3-4EDC-A82A-AA8836C7FCCC}" type="presParOf" srcId="{08A35F80-8598-44C5-BC2F-DCD705C3E9F7}" destId="{53A17FCA-C9A8-44EE-BD08-5AD4B94A0406}" srcOrd="5" destOrd="0" presId="urn:microsoft.com/office/officeart/2008/layout/VerticalAccentList"/>
    <dgm:cxn modelId="{0096C276-AB1D-4B2D-BF75-AB285E2EC413}" type="presParOf" srcId="{08A35F80-8598-44C5-BC2F-DCD705C3E9F7}" destId="{C80EBB5E-F8F0-4E91-AD18-3A3F8CA387CE}" srcOrd="6" destOrd="0" presId="urn:microsoft.com/office/officeart/2008/layout/VerticalAccentList"/>
    <dgm:cxn modelId="{0C9A721F-E0D3-4961-AC78-B00471FA2BA6}" type="presParOf" srcId="{08A35F80-8598-44C5-BC2F-DCD705C3E9F7}" destId="{74A17176-0731-421C-BD3B-0394E5C651AB}" srcOrd="7" destOrd="0" presId="urn:microsoft.com/office/officeart/2008/layout/VerticalAccentList"/>
    <dgm:cxn modelId="{4E174300-F898-44FD-8715-85D45EE425E8}" type="presParOf" srcId="{0ED222EE-74C8-490C-9592-107B1C78DF87}" destId="{07B88B2B-8C62-41C5-AAF7-F18CD5B25B47}" srcOrd="2" destOrd="0" presId="urn:microsoft.com/office/officeart/2008/layout/VerticalAccentList"/>
    <dgm:cxn modelId="{F1BCA187-1BC3-4A67-8098-0DB7ECCC0FA4}" type="presParOf" srcId="{0ED222EE-74C8-490C-9592-107B1C78DF87}" destId="{E5DFF529-8B18-4966-AE2A-65EBB71D863B}" srcOrd="3" destOrd="0" presId="urn:microsoft.com/office/officeart/2008/layout/VerticalAccentList"/>
    <dgm:cxn modelId="{224A4B87-53C6-478A-8A42-1782F346C7C2}" type="presParOf" srcId="{E5DFF529-8B18-4966-AE2A-65EBB71D863B}" destId="{F92D3C0F-8B6C-4470-8586-D8E2B09C0BB5}" srcOrd="0" destOrd="0" presId="urn:microsoft.com/office/officeart/2008/layout/VerticalAccentList"/>
    <dgm:cxn modelId="{E1F0725A-F6B3-48EC-A9E5-39F9C5969D1A}" type="presParOf" srcId="{0ED222EE-74C8-490C-9592-107B1C78DF87}" destId="{1A0FC23B-F7E0-472C-980D-BC034A5B7057}" srcOrd="4" destOrd="0" presId="urn:microsoft.com/office/officeart/2008/layout/VerticalAccentList"/>
    <dgm:cxn modelId="{F7FE8662-4B5E-4175-8264-9FD00B9457EE}" type="presParOf" srcId="{1A0FC23B-F7E0-472C-980D-BC034A5B7057}" destId="{EF85300F-8CAF-40FD-A77A-17885B76E193}" srcOrd="0" destOrd="0" presId="urn:microsoft.com/office/officeart/2008/layout/VerticalAccentList"/>
    <dgm:cxn modelId="{6D9C62D7-8598-4378-AE36-00E4964752F2}" type="presParOf" srcId="{1A0FC23B-F7E0-472C-980D-BC034A5B7057}" destId="{5F1D708A-E09D-475C-B4BC-B83B429D1A5D}" srcOrd="1" destOrd="0" presId="urn:microsoft.com/office/officeart/2008/layout/VerticalAccentList"/>
    <dgm:cxn modelId="{5D677FF6-C99F-49F8-BB9F-3BAAE10EC838}" type="presParOf" srcId="{1A0FC23B-F7E0-472C-980D-BC034A5B7057}" destId="{F53E9020-EF9F-4A35-ADD9-9F20891266B3}" srcOrd="2" destOrd="0" presId="urn:microsoft.com/office/officeart/2008/layout/VerticalAccentList"/>
    <dgm:cxn modelId="{DAC36021-FADA-4949-A521-B97ED201F2DD}" type="presParOf" srcId="{1A0FC23B-F7E0-472C-980D-BC034A5B7057}" destId="{F4D2775E-D2D8-4C65-B62D-2EF64EEC5741}" srcOrd="3" destOrd="0" presId="urn:microsoft.com/office/officeart/2008/layout/VerticalAccentList"/>
    <dgm:cxn modelId="{F2659B00-0740-4B19-84FB-605474A1D07F}" type="presParOf" srcId="{1A0FC23B-F7E0-472C-980D-BC034A5B7057}" destId="{45DBD326-7DA5-48FA-A7A4-185AB92592DC}" srcOrd="4" destOrd="0" presId="urn:microsoft.com/office/officeart/2008/layout/VerticalAccentList"/>
    <dgm:cxn modelId="{ABB0EDC4-F4DA-4BA4-858A-628176E4C6EE}" type="presParOf" srcId="{1A0FC23B-F7E0-472C-980D-BC034A5B7057}" destId="{907C0735-BDCE-49B6-BC4B-88803DA302B2}" srcOrd="5" destOrd="0" presId="urn:microsoft.com/office/officeart/2008/layout/VerticalAccentList"/>
    <dgm:cxn modelId="{6985940A-E5C4-4F72-9C39-556E18673808}" type="presParOf" srcId="{1A0FC23B-F7E0-472C-980D-BC034A5B7057}" destId="{40329B72-5ABF-4A2D-BB3D-1B7627720854}" srcOrd="6" destOrd="0" presId="urn:microsoft.com/office/officeart/2008/layout/VerticalAccentList"/>
    <dgm:cxn modelId="{9060448F-7CC9-4A4F-AA3F-D52F4DB791B5}" type="presParOf" srcId="{1A0FC23B-F7E0-472C-980D-BC034A5B7057}" destId="{12748619-3001-418B-BB34-BD5999607DB3}" srcOrd="7" destOrd="0" presId="urn:microsoft.com/office/officeart/2008/layout/VerticalAccentList"/>
    <dgm:cxn modelId="{1EC8E535-CAE6-4F4D-9218-C6889222CAAB}" type="presParOf" srcId="{0ED222EE-74C8-490C-9592-107B1C78DF87}" destId="{E36561B5-59F1-420C-9493-CBC2E0A349DD}" srcOrd="5" destOrd="0" presId="urn:microsoft.com/office/officeart/2008/layout/VerticalAccentList"/>
    <dgm:cxn modelId="{D475650D-3269-4FD6-81E4-583F172E6CB2}" type="presParOf" srcId="{0ED222EE-74C8-490C-9592-107B1C78DF87}" destId="{55DC2894-C3A9-4C92-8200-01B202BC6170}" srcOrd="6" destOrd="0" presId="urn:microsoft.com/office/officeart/2008/layout/VerticalAccentList"/>
    <dgm:cxn modelId="{A6C1A501-750E-44B7-9C5C-1A693EF70A4A}" type="presParOf" srcId="{55DC2894-C3A9-4C92-8200-01B202BC6170}" destId="{3F30B227-DD61-4115-A941-D239BFB4EB21}" srcOrd="0" destOrd="0" presId="urn:microsoft.com/office/officeart/2008/layout/VerticalAccentList"/>
    <dgm:cxn modelId="{EEC4FA2B-FB71-4374-99C2-8F0B8B1F7C13}" type="presParOf" srcId="{0ED222EE-74C8-490C-9592-107B1C78DF87}" destId="{AD1CCA07-7160-4ECB-9840-A08272E4118F}" srcOrd="7" destOrd="0" presId="urn:microsoft.com/office/officeart/2008/layout/VerticalAccentList"/>
    <dgm:cxn modelId="{A970AFC7-A340-4ED1-8243-0EED0C4BAEDD}" type="presParOf" srcId="{AD1CCA07-7160-4ECB-9840-A08272E4118F}" destId="{E8668BEE-1CF5-4A8F-9352-AF0F660F8D30}" srcOrd="0" destOrd="0" presId="urn:microsoft.com/office/officeart/2008/layout/VerticalAccentList"/>
    <dgm:cxn modelId="{357553F5-14F7-416A-87A2-01E9347AAB7C}" type="presParOf" srcId="{AD1CCA07-7160-4ECB-9840-A08272E4118F}" destId="{1983439B-A137-447B-992E-341D8522BDF6}" srcOrd="1" destOrd="0" presId="urn:microsoft.com/office/officeart/2008/layout/VerticalAccentList"/>
    <dgm:cxn modelId="{C3B7C41A-AE0F-43C2-820D-F5DD17858A4E}" type="presParOf" srcId="{AD1CCA07-7160-4ECB-9840-A08272E4118F}" destId="{D84AEBC2-C429-414D-BD9A-CFE313C3B5FA}" srcOrd="2" destOrd="0" presId="urn:microsoft.com/office/officeart/2008/layout/VerticalAccentList"/>
    <dgm:cxn modelId="{147BA9DE-C70C-4757-B516-FBED9402A57F}" type="presParOf" srcId="{AD1CCA07-7160-4ECB-9840-A08272E4118F}" destId="{A4502E40-90AA-4DE9-8BD8-04CE3E56D0B9}" srcOrd="3" destOrd="0" presId="urn:microsoft.com/office/officeart/2008/layout/VerticalAccentList"/>
    <dgm:cxn modelId="{55A4D872-B871-4456-AB36-0355CE3E5B17}" type="presParOf" srcId="{AD1CCA07-7160-4ECB-9840-A08272E4118F}" destId="{4B9C8042-9AE9-46CB-8595-B25CAEC1C365}" srcOrd="4" destOrd="0" presId="urn:microsoft.com/office/officeart/2008/layout/VerticalAccentList"/>
    <dgm:cxn modelId="{BF457F34-AFD8-4059-B56E-189854742CE4}" type="presParOf" srcId="{AD1CCA07-7160-4ECB-9840-A08272E4118F}" destId="{5D4D2682-17FC-4A40-B6FE-C306F02D7BE4}" srcOrd="5" destOrd="0" presId="urn:microsoft.com/office/officeart/2008/layout/VerticalAccentList"/>
    <dgm:cxn modelId="{775C4BB1-EB91-46FD-A803-C067D3FF446E}" type="presParOf" srcId="{AD1CCA07-7160-4ECB-9840-A08272E4118F}" destId="{04AE63D8-7AF8-43C8-9F2C-C4D7F1084361}" srcOrd="6" destOrd="0" presId="urn:microsoft.com/office/officeart/2008/layout/VerticalAccentList"/>
    <dgm:cxn modelId="{389D1894-9923-4C52-918B-34F7980DE009}" type="presParOf" srcId="{AD1CCA07-7160-4ECB-9840-A08272E4118F}" destId="{DBE2187E-82FC-4DF5-A555-AA1AFC0D7D3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0C75E-3061-4EC2-B2EC-E41AF13738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C14B69-3908-47A8-AEA0-20F24476BEEE}">
      <dgm:prSet phldrT="[Текст]" phldr="1"/>
      <dgm:spPr>
        <a:noFill/>
        <a:ln w="38100">
          <a:solidFill>
            <a:srgbClr val="002060"/>
          </a:solidFill>
        </a:ln>
      </dgm:spPr>
      <dgm:t>
        <a:bodyPr/>
        <a:lstStyle/>
        <a:p>
          <a:endParaRPr lang="ru-RU" dirty="0"/>
        </a:p>
      </dgm:t>
    </dgm:pt>
    <dgm:pt modelId="{83911634-4386-4147-AF68-9628A49C3E7E}" type="parTrans" cxnId="{7BDAE4A0-B528-4EE0-A356-AAC7A088261B}">
      <dgm:prSet/>
      <dgm:spPr/>
      <dgm:t>
        <a:bodyPr/>
        <a:lstStyle/>
        <a:p>
          <a:endParaRPr lang="ru-RU"/>
        </a:p>
      </dgm:t>
    </dgm:pt>
    <dgm:pt modelId="{39EF103E-C563-4822-AC25-BFC5A9D493B5}" type="sibTrans" cxnId="{7BDAE4A0-B528-4EE0-A356-AAC7A088261B}">
      <dgm:prSet/>
      <dgm:spPr/>
      <dgm:t>
        <a:bodyPr/>
        <a:lstStyle/>
        <a:p>
          <a:endParaRPr lang="ru-RU"/>
        </a:p>
      </dgm:t>
    </dgm:pt>
    <dgm:pt modelId="{D4EADECC-9CFB-4114-B84D-AD7F3C6A44A5}">
      <dgm:prSet phldrT="[Текст]" phldr="1"/>
      <dgm:spPr>
        <a:noFill/>
        <a:ln w="38100">
          <a:solidFill>
            <a:srgbClr val="002060"/>
          </a:solidFill>
        </a:ln>
      </dgm:spPr>
      <dgm:t>
        <a:bodyPr/>
        <a:lstStyle/>
        <a:p>
          <a:endParaRPr lang="ru-RU" dirty="0"/>
        </a:p>
      </dgm:t>
    </dgm:pt>
    <dgm:pt modelId="{E798D1C9-CCCF-4D57-A899-747E6053C055}" type="parTrans" cxnId="{B4F9C77E-409D-4309-BC19-2AE5351FB483}">
      <dgm:prSet/>
      <dgm:spPr/>
      <dgm:t>
        <a:bodyPr/>
        <a:lstStyle/>
        <a:p>
          <a:endParaRPr lang="ru-RU"/>
        </a:p>
      </dgm:t>
    </dgm:pt>
    <dgm:pt modelId="{94C8773B-EDF8-411C-B781-7944790D5B16}" type="sibTrans" cxnId="{B4F9C77E-409D-4309-BC19-2AE5351FB483}">
      <dgm:prSet/>
      <dgm:spPr/>
      <dgm:t>
        <a:bodyPr/>
        <a:lstStyle/>
        <a:p>
          <a:endParaRPr lang="ru-RU"/>
        </a:p>
      </dgm:t>
    </dgm:pt>
    <dgm:pt modelId="{7D02FC96-B55A-4951-8409-8BF91FE509E2}">
      <dgm:prSet phldrT="[Текст]" phldr="1"/>
      <dgm:spPr>
        <a:noFill/>
        <a:ln w="38100">
          <a:solidFill>
            <a:srgbClr val="002060"/>
          </a:solidFill>
        </a:ln>
      </dgm:spPr>
      <dgm:t>
        <a:bodyPr/>
        <a:lstStyle/>
        <a:p>
          <a:endParaRPr lang="ru-RU" dirty="0"/>
        </a:p>
      </dgm:t>
    </dgm:pt>
    <dgm:pt modelId="{1032F4CF-D4E5-4FA9-95FB-556AF9774E87}" type="parTrans" cxnId="{DD6499ED-26BB-4F6D-814B-6D0D079F4E12}">
      <dgm:prSet/>
      <dgm:spPr/>
      <dgm:t>
        <a:bodyPr/>
        <a:lstStyle/>
        <a:p>
          <a:endParaRPr lang="ru-RU"/>
        </a:p>
      </dgm:t>
    </dgm:pt>
    <dgm:pt modelId="{056A120E-5130-41D2-B5AE-CE033C487475}" type="sibTrans" cxnId="{DD6499ED-26BB-4F6D-814B-6D0D079F4E12}">
      <dgm:prSet/>
      <dgm:spPr/>
      <dgm:t>
        <a:bodyPr/>
        <a:lstStyle/>
        <a:p>
          <a:endParaRPr lang="ru-RU"/>
        </a:p>
      </dgm:t>
    </dgm:pt>
    <dgm:pt modelId="{0C747005-4D15-4410-B261-5EC16CE3A542}">
      <dgm:prSet phldrT="[Текст]" phldr="1"/>
      <dgm:spPr/>
      <dgm:t>
        <a:bodyPr/>
        <a:lstStyle/>
        <a:p>
          <a:endParaRPr lang="ru-RU"/>
        </a:p>
      </dgm:t>
    </dgm:pt>
    <dgm:pt modelId="{50C90B96-F478-4FD0-A6E5-19166576049D}" type="parTrans" cxnId="{6A6C3AC1-0492-4D16-A536-21CD182AE958}">
      <dgm:prSet/>
      <dgm:spPr/>
      <dgm:t>
        <a:bodyPr/>
        <a:lstStyle/>
        <a:p>
          <a:endParaRPr lang="ru-RU"/>
        </a:p>
      </dgm:t>
    </dgm:pt>
    <dgm:pt modelId="{E2A6224A-020E-48D4-89C8-742995011C41}" type="sibTrans" cxnId="{6A6C3AC1-0492-4D16-A536-21CD182AE958}">
      <dgm:prSet/>
      <dgm:spPr/>
      <dgm:t>
        <a:bodyPr/>
        <a:lstStyle/>
        <a:p>
          <a:endParaRPr lang="ru-RU"/>
        </a:p>
      </dgm:t>
    </dgm:pt>
    <dgm:pt modelId="{51ADBAF2-2624-46B4-AC2D-2432695FFC4C}" type="pres">
      <dgm:prSet presAssocID="{1EB0C75E-3061-4EC2-B2EC-E41AF13738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D89C90-7917-44BB-8A45-B751F103B00C}" type="pres">
      <dgm:prSet presAssocID="{51C14B69-3908-47A8-AEA0-20F24476BEEE}" presName="composite" presStyleCnt="0"/>
      <dgm:spPr/>
    </dgm:pt>
    <dgm:pt modelId="{896141A3-AECF-4AFA-A847-87CC1B1CD17F}" type="pres">
      <dgm:prSet presAssocID="{51C14B69-3908-47A8-AEA0-20F24476BEEE}" presName="bentUpArrow1" presStyleLbl="alignImgPlace1" presStyleIdx="0" presStyleCnt="2" custScaleX="364182" custScaleY="1013594" custLinFactX="-186754" custLinFactY="300000" custLinFactNeighborX="-200000" custLinFactNeighborY="300130"/>
      <dgm:spPr>
        <a:solidFill>
          <a:srgbClr val="C00000"/>
        </a:solidFill>
      </dgm:spPr>
    </dgm:pt>
    <dgm:pt modelId="{3B04F119-75AA-4A99-95F7-066002ED293C}" type="pres">
      <dgm:prSet presAssocID="{51C14B69-3908-47A8-AEA0-20F24476BEEE}" presName="ParentText" presStyleLbl="node1" presStyleIdx="0" presStyleCnt="3" custScaleX="2000000" custScaleY="655082" custLinFactY="-100000" custLinFactNeighborX="96125" custLinFactNeighborY="-152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A1516-4D43-4536-9ED8-99F2F89BA3D2}" type="pres">
      <dgm:prSet presAssocID="{51C14B69-3908-47A8-AEA0-20F24476BEEE}" presName="ChildText" presStyleLbl="revTx" presStyleIdx="0" presStyleCnt="3" custScaleX="2000000" custScaleY="546438" custLinFactY="-200000" custLinFactNeighborX="-63969" custLinFactNeighborY="-281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6C5B5-A9AE-4268-B44D-E6C5705F4024}" type="pres">
      <dgm:prSet presAssocID="{39EF103E-C563-4822-AC25-BFC5A9D493B5}" presName="sibTrans" presStyleCnt="0"/>
      <dgm:spPr/>
    </dgm:pt>
    <dgm:pt modelId="{8DDD6A9B-557C-4676-A3E7-8C08649D2647}" type="pres">
      <dgm:prSet presAssocID="{D4EADECC-9CFB-4114-B84D-AD7F3C6A44A5}" presName="composite" presStyleCnt="0"/>
      <dgm:spPr/>
    </dgm:pt>
    <dgm:pt modelId="{1E4D87C8-67B7-4AC8-A1DA-EA414EA1FA0B}" type="pres">
      <dgm:prSet presAssocID="{D4EADECC-9CFB-4114-B84D-AD7F3C6A44A5}" presName="bentUpArrow1" presStyleLbl="alignImgPlace1" presStyleIdx="1" presStyleCnt="2" custScaleX="453052" custScaleY="1009392" custLinFactX="-500000" custLinFactY="490259" custLinFactNeighborX="-555484" custLinFactNeighborY="500000"/>
      <dgm:spPr>
        <a:solidFill>
          <a:srgbClr val="C00000"/>
        </a:solidFill>
      </dgm:spPr>
    </dgm:pt>
    <dgm:pt modelId="{054F9479-3F59-4652-A43D-358560020CA6}" type="pres">
      <dgm:prSet presAssocID="{D4EADECC-9CFB-4114-B84D-AD7F3C6A44A5}" presName="ParentText" presStyleLbl="node1" presStyleIdx="1" presStyleCnt="3" custScaleX="2000000" custScaleY="1102485" custLinFactY="-5692" custLinFactNeighborX="-65753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05D1E-3940-4C5B-B224-A43ED90DB788}" type="pres">
      <dgm:prSet presAssocID="{D4EADECC-9CFB-4114-B84D-AD7F3C6A44A5}" presName="ChildText" presStyleLbl="revTx" presStyleIdx="1" presStyleCnt="3" custScaleX="2000000" custScaleY="610570" custLinFactX="-151031" custLinFactNeighborX="-200000" custLinFactNeighborY="-14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3FD24-0EA5-4C58-9EA7-B9E5E3A6CF26}" type="pres">
      <dgm:prSet presAssocID="{94C8773B-EDF8-411C-B781-7944790D5B16}" presName="sibTrans" presStyleCnt="0"/>
      <dgm:spPr/>
    </dgm:pt>
    <dgm:pt modelId="{629B6E75-0F15-4BCA-879C-AA3D2FD9227E}" type="pres">
      <dgm:prSet presAssocID="{7D02FC96-B55A-4951-8409-8BF91FE509E2}" presName="composite" presStyleCnt="0"/>
      <dgm:spPr/>
    </dgm:pt>
    <dgm:pt modelId="{FDE91ADA-F8A2-45FE-8547-BAA30DA5E7BD}" type="pres">
      <dgm:prSet presAssocID="{7D02FC96-B55A-4951-8409-8BF91FE509E2}" presName="ParentText" presStyleLbl="node1" presStyleIdx="2" presStyleCnt="3" custScaleX="2000000" custScaleY="1049657" custLinFactX="-200000" custLinFactY="100000" custLinFactNeighborX="-223807" custLinFactNeighborY="1330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8C960-5A91-40C0-8233-1214429531CA}" type="pres">
      <dgm:prSet presAssocID="{7D02FC96-B55A-4951-8409-8BF91FE509E2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396BF-83A5-4AA7-8AE9-C82DF218F2B2}" type="presOf" srcId="{7D02FC96-B55A-4951-8409-8BF91FE509E2}" destId="{FDE91ADA-F8A2-45FE-8547-BAA30DA5E7BD}" srcOrd="0" destOrd="0" presId="urn:microsoft.com/office/officeart/2005/8/layout/StepDownProcess"/>
    <dgm:cxn modelId="{6A6C3AC1-0492-4D16-A536-21CD182AE958}" srcId="{7D02FC96-B55A-4951-8409-8BF91FE509E2}" destId="{0C747005-4D15-4410-B261-5EC16CE3A542}" srcOrd="0" destOrd="0" parTransId="{50C90B96-F478-4FD0-A6E5-19166576049D}" sibTransId="{E2A6224A-020E-48D4-89C8-742995011C41}"/>
    <dgm:cxn modelId="{80BFA9B7-34F3-42AC-8A02-2D992E1E13CE}" type="presOf" srcId="{0C747005-4D15-4410-B261-5EC16CE3A542}" destId="{E638C960-5A91-40C0-8233-1214429531CA}" srcOrd="0" destOrd="0" presId="urn:microsoft.com/office/officeart/2005/8/layout/StepDownProcess"/>
    <dgm:cxn modelId="{B4F9C77E-409D-4309-BC19-2AE5351FB483}" srcId="{1EB0C75E-3061-4EC2-B2EC-E41AF137382A}" destId="{D4EADECC-9CFB-4114-B84D-AD7F3C6A44A5}" srcOrd="1" destOrd="0" parTransId="{E798D1C9-CCCF-4D57-A899-747E6053C055}" sibTransId="{94C8773B-EDF8-411C-B781-7944790D5B16}"/>
    <dgm:cxn modelId="{7BDAE4A0-B528-4EE0-A356-AAC7A088261B}" srcId="{1EB0C75E-3061-4EC2-B2EC-E41AF137382A}" destId="{51C14B69-3908-47A8-AEA0-20F24476BEEE}" srcOrd="0" destOrd="0" parTransId="{83911634-4386-4147-AF68-9628A49C3E7E}" sibTransId="{39EF103E-C563-4822-AC25-BFC5A9D493B5}"/>
    <dgm:cxn modelId="{DD6499ED-26BB-4F6D-814B-6D0D079F4E12}" srcId="{1EB0C75E-3061-4EC2-B2EC-E41AF137382A}" destId="{7D02FC96-B55A-4951-8409-8BF91FE509E2}" srcOrd="2" destOrd="0" parTransId="{1032F4CF-D4E5-4FA9-95FB-556AF9774E87}" sibTransId="{056A120E-5130-41D2-B5AE-CE033C487475}"/>
    <dgm:cxn modelId="{4966EA6F-ABA6-4F4B-926F-05AC61638AA1}" type="presOf" srcId="{51C14B69-3908-47A8-AEA0-20F24476BEEE}" destId="{3B04F119-75AA-4A99-95F7-066002ED293C}" srcOrd="0" destOrd="0" presId="urn:microsoft.com/office/officeart/2005/8/layout/StepDownProcess"/>
    <dgm:cxn modelId="{9187AC58-16ED-4398-9643-2128475812DF}" type="presOf" srcId="{D4EADECC-9CFB-4114-B84D-AD7F3C6A44A5}" destId="{054F9479-3F59-4652-A43D-358560020CA6}" srcOrd="0" destOrd="0" presId="urn:microsoft.com/office/officeart/2005/8/layout/StepDownProcess"/>
    <dgm:cxn modelId="{4E111010-9A3B-40CF-90B5-D841FEDCB263}" type="presOf" srcId="{1EB0C75E-3061-4EC2-B2EC-E41AF137382A}" destId="{51ADBAF2-2624-46B4-AC2D-2432695FFC4C}" srcOrd="0" destOrd="0" presId="urn:microsoft.com/office/officeart/2005/8/layout/StepDownProcess"/>
    <dgm:cxn modelId="{45ADEF1F-3F1E-4D4D-A348-311E83CE8228}" type="presParOf" srcId="{51ADBAF2-2624-46B4-AC2D-2432695FFC4C}" destId="{31D89C90-7917-44BB-8A45-B751F103B00C}" srcOrd="0" destOrd="0" presId="urn:microsoft.com/office/officeart/2005/8/layout/StepDownProcess"/>
    <dgm:cxn modelId="{9602FF38-1955-4237-9D1E-D67DB67C36F0}" type="presParOf" srcId="{31D89C90-7917-44BB-8A45-B751F103B00C}" destId="{896141A3-AECF-4AFA-A847-87CC1B1CD17F}" srcOrd="0" destOrd="0" presId="urn:microsoft.com/office/officeart/2005/8/layout/StepDownProcess"/>
    <dgm:cxn modelId="{037F6C08-28AB-4890-B8E6-83590808B007}" type="presParOf" srcId="{31D89C90-7917-44BB-8A45-B751F103B00C}" destId="{3B04F119-75AA-4A99-95F7-066002ED293C}" srcOrd="1" destOrd="0" presId="urn:microsoft.com/office/officeart/2005/8/layout/StepDownProcess"/>
    <dgm:cxn modelId="{176E90B0-4A04-48B6-9E67-916CC2C73B5B}" type="presParOf" srcId="{31D89C90-7917-44BB-8A45-B751F103B00C}" destId="{9B1A1516-4D43-4536-9ED8-99F2F89BA3D2}" srcOrd="2" destOrd="0" presId="urn:microsoft.com/office/officeart/2005/8/layout/StepDownProcess"/>
    <dgm:cxn modelId="{7935D99D-ECA9-407C-BD84-48E63F12EBFB}" type="presParOf" srcId="{51ADBAF2-2624-46B4-AC2D-2432695FFC4C}" destId="{5606C5B5-A9AE-4268-B44D-E6C5705F4024}" srcOrd="1" destOrd="0" presId="urn:microsoft.com/office/officeart/2005/8/layout/StepDownProcess"/>
    <dgm:cxn modelId="{FC4A6149-6CA9-4104-87EA-F2E64D7829DA}" type="presParOf" srcId="{51ADBAF2-2624-46B4-AC2D-2432695FFC4C}" destId="{8DDD6A9B-557C-4676-A3E7-8C08649D2647}" srcOrd="2" destOrd="0" presId="urn:microsoft.com/office/officeart/2005/8/layout/StepDownProcess"/>
    <dgm:cxn modelId="{3302FFC7-5C0C-40D0-903A-88245CCEFE99}" type="presParOf" srcId="{8DDD6A9B-557C-4676-A3E7-8C08649D2647}" destId="{1E4D87C8-67B7-4AC8-A1DA-EA414EA1FA0B}" srcOrd="0" destOrd="0" presId="urn:microsoft.com/office/officeart/2005/8/layout/StepDownProcess"/>
    <dgm:cxn modelId="{CF6B62F0-C550-4A09-93B3-9D48A76FBEBE}" type="presParOf" srcId="{8DDD6A9B-557C-4676-A3E7-8C08649D2647}" destId="{054F9479-3F59-4652-A43D-358560020CA6}" srcOrd="1" destOrd="0" presId="urn:microsoft.com/office/officeart/2005/8/layout/StepDownProcess"/>
    <dgm:cxn modelId="{61D0BE1A-378F-4064-B4D4-233FAC9DA2DA}" type="presParOf" srcId="{8DDD6A9B-557C-4676-A3E7-8C08649D2647}" destId="{C7405D1E-3940-4C5B-B224-A43ED90DB788}" srcOrd="2" destOrd="0" presId="urn:microsoft.com/office/officeart/2005/8/layout/StepDownProcess"/>
    <dgm:cxn modelId="{7558B4A1-DF8F-443A-8B61-879DE2DB593F}" type="presParOf" srcId="{51ADBAF2-2624-46B4-AC2D-2432695FFC4C}" destId="{C083FD24-0EA5-4C58-9EA7-B9E5E3A6CF26}" srcOrd="3" destOrd="0" presId="urn:microsoft.com/office/officeart/2005/8/layout/StepDownProcess"/>
    <dgm:cxn modelId="{AFD4EE22-CF17-468D-A2ED-C4D10CDEBDD0}" type="presParOf" srcId="{51ADBAF2-2624-46B4-AC2D-2432695FFC4C}" destId="{629B6E75-0F15-4BCA-879C-AA3D2FD9227E}" srcOrd="4" destOrd="0" presId="urn:microsoft.com/office/officeart/2005/8/layout/StepDownProcess"/>
    <dgm:cxn modelId="{F1641E18-0BB0-48DA-AA17-16E6D30CE941}" type="presParOf" srcId="{629B6E75-0F15-4BCA-879C-AA3D2FD9227E}" destId="{FDE91ADA-F8A2-45FE-8547-BAA30DA5E7BD}" srcOrd="0" destOrd="0" presId="urn:microsoft.com/office/officeart/2005/8/layout/StepDownProcess"/>
    <dgm:cxn modelId="{34970D87-9482-4B74-B527-15AC779D1B10}" type="presParOf" srcId="{629B6E75-0F15-4BCA-879C-AA3D2FD9227E}" destId="{E638C960-5A91-40C0-8233-1214429531C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7001" y="4859693"/>
            <a:ext cx="5882380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«НШДС № 1»</a:t>
            </a:r>
          </a:p>
          <a:p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Янотовская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Алексеевна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478" y="500817"/>
            <a:ext cx="77649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игровой и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учебно-познавательной деятельности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младших школьников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НОО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0239678"/>
              </p:ext>
            </p:extLst>
          </p:nvPr>
        </p:nvGraphicFramePr>
        <p:xfrm>
          <a:off x="666427" y="786583"/>
          <a:ext cx="8477573" cy="536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2150" y="2497429"/>
            <a:ext cx="4481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 мотивационно-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потребностной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сферы, воли и произвольности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105" y="1130257"/>
            <a:ext cx="3482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незрелость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9225" y="4350364"/>
            <a:ext cx="33105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переключиться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полноценную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учебную деятельность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" y="20411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96" y="1776972"/>
            <a:ext cx="36641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и познавательной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287287" y="2177082"/>
            <a:ext cx="3072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определённых умений и навыков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50299" y="1585466"/>
            <a:ext cx="657036" cy="552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84624" y="1609171"/>
            <a:ext cx="648050" cy="567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69321" y="804763"/>
            <a:ext cx="3943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игры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1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96" y="1776972"/>
            <a:ext cx="366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287287" y="2177082"/>
            <a:ext cx="307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03334" y="1421912"/>
            <a:ext cx="1062342" cy="530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16119" y="1421912"/>
            <a:ext cx="907660" cy="585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07335" y="775581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игр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930" y="2007804"/>
            <a:ext cx="260071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возникающие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инициативе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7779" y="20078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возникающие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инициативе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взрослого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7891" y="4284275"/>
            <a:ext cx="270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ародные игры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576060" y="1723848"/>
            <a:ext cx="44831" cy="2560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96" y="1776972"/>
            <a:ext cx="366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287287" y="2177082"/>
            <a:ext cx="307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03334" y="1421912"/>
            <a:ext cx="1062342" cy="530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16119" y="1421912"/>
            <a:ext cx="907660" cy="585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62946" y="712910"/>
            <a:ext cx="6826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Игры по инициативе ребёнка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3106" y="1893425"/>
            <a:ext cx="37800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игра-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экспериментирование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7879" y="2177082"/>
            <a:ext cx="2875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сюжетные игры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08292" y="28695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сюжетно-образовательные,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сюжетно-ролевые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режиссёрские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театрализованные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96" y="1776972"/>
            <a:ext cx="366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287287" y="2177082"/>
            <a:ext cx="3072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03334" y="1421912"/>
            <a:ext cx="1062342" cy="530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16119" y="1421912"/>
            <a:ext cx="907660" cy="585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62946" y="712910"/>
            <a:ext cx="722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Игры по инициативе взрослого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8822" y="2196589"/>
            <a:ext cx="2301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обучающие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37879" y="2177082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383" y="2803216"/>
            <a:ext cx="35444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дидактические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сюжетно-дидактические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еловые игры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1854" y="274782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игры-забавы,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игры-развлечения,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интеллектуальные игры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3939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96" y="1776972"/>
            <a:ext cx="366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7879" y="2177082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8096" y="772633"/>
            <a:ext cx="2939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родуманная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взаимодействия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учебно-познавательной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6619" y="862991"/>
            <a:ext cx="3133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Систематическое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использовани</a:t>
            </a: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гровой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789" y="3163503"/>
            <a:ext cx="4944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Повышение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усвоения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знаний, умений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навыков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Формирование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младших школьников уче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мотивации.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952186" y="868422"/>
            <a:ext cx="1199269" cy="2292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1" y="0"/>
            <a:ext cx="9135879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74361" y="874455"/>
            <a:ext cx="7555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6688" y="1197620"/>
            <a:ext cx="70303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игре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живёт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следы этой жизни глубже остаются в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следы действительно жизни».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                                                                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К. Д. Ушинский</a:t>
            </a:r>
            <a:endParaRPr lang="ru-RU" sz="32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0303" y="489396"/>
            <a:ext cx="667912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Основная задача учителя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1999" y="1313148"/>
            <a:ext cx="0" cy="470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06903" y="1772740"/>
            <a:ext cx="73301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учебной мотивации</a:t>
            </a:r>
          </a:p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системы универсальных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учебных действий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67939" y="1313148"/>
            <a:ext cx="0" cy="470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550061" y="3439577"/>
            <a:ext cx="2886" cy="657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56170" y="4092705"/>
            <a:ext cx="7217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</a:p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учебно-познавательной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3" y="0"/>
            <a:ext cx="9135879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74361" y="874455"/>
            <a:ext cx="75550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Учебно-познавательная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роцесс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деятельности по обогащению знаний, формированию умений и навыков, форм поведения у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2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22" y="1577635"/>
            <a:ext cx="418714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перцептивная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манипулирование предметами,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символическая деятельность с целью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олучения новых знаний об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зучаемом предмете, явлении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227326" y="1577635"/>
            <a:ext cx="3072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умственные действия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синтез, отождествление и различение, абстрагирование и обобщение, ориентировка и селекция,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 перекодирование)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2561" y="604709"/>
            <a:ext cx="767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учебно-познавательной деятельности.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52118" y="1143156"/>
            <a:ext cx="657036" cy="552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05570" y="1127929"/>
            <a:ext cx="648050" cy="567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6728" y="1178942"/>
            <a:ext cx="7202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привить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младшим школьникам потребности и навыки самостоятельного пополнения знаний;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6728" y="2491732"/>
            <a:ext cx="6992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52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умения </a:t>
            </a:r>
            <a:r>
              <a:rPr lang="ru-RU" sz="2800" b="1" dirty="0">
                <a:solidFill>
                  <a:srgbClr val="C52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C52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800" b="1" dirty="0">
                <a:solidFill>
                  <a:srgbClr val="C52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логических рассуждений;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76728" y="3310927"/>
            <a:ext cx="7202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познавательные способности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начальных классов и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все источники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6728" y="748057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7131" y="4583188"/>
            <a:ext cx="6827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мировоззрение младших  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2788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7015" y="5247355"/>
            <a:ext cx="3451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В. А. Сухомлинский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854" y="869351"/>
            <a:ext cx="73601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игры нет, и не может быть полноценного умственного развития. Игра – это светлое огромное окно, через которое в духовный мир ребёнка вливается живительный поток представлений, понятий. Игра – это искра, зажигающая огонёк пытливости и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любознательности.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3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2422" y="2844225"/>
            <a:ext cx="4727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ИГРА</a:t>
            </a:r>
            <a:endParaRPr lang="ru-RU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043004" y="2379531"/>
            <a:ext cx="869428" cy="5657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2765" y="721365"/>
            <a:ext cx="28793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Ведущая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развивающая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1940" y="10422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Средство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воспитания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144512" y="2264374"/>
            <a:ext cx="890649" cy="680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0950" y="3690253"/>
            <a:ext cx="44641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преобразования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ействительности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воздействия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мир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043003" y="3429000"/>
            <a:ext cx="749508" cy="355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98795" y="3409944"/>
            <a:ext cx="625769" cy="374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98795" y="3694632"/>
            <a:ext cx="28797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школа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ысли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ля ребёнка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2804" y="786585"/>
            <a:ext cx="7210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блокировать игровые способности ребёнка, не давая ему наиграться, то на следующих этапах развития он будет доигрывать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недоигранное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вместо того, чтобы идти вперёд.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2804" y="786585"/>
            <a:ext cx="7210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804" y="673851"/>
            <a:ext cx="7210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«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уход»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жизни современного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ребёнка! 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3553591"/>
              </p:ext>
            </p:extLst>
          </p:nvPr>
        </p:nvGraphicFramePr>
        <p:xfrm>
          <a:off x="794479" y="1621852"/>
          <a:ext cx="78599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0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</TotalTime>
  <Words>441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129</cp:revision>
  <dcterms:created xsi:type="dcterms:W3CDTF">2013-11-19T05:52:05Z</dcterms:created>
  <dcterms:modified xsi:type="dcterms:W3CDTF">2020-02-20T00:56:54Z</dcterms:modified>
</cp:coreProperties>
</file>