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68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8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8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3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08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8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14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4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98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E0E5-C764-4DD2-8196-EDD67E4E90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064A-FCC2-4988-BEA9-94CAE9FF6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2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668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8666" y="748876"/>
            <a:ext cx="652940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обучения обучающихся с задержкой психического развития в рамках реализации инклюзивного образования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94594" y="330349"/>
            <a:ext cx="787619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Элементы информационно-компьютерной технологии.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030288"/>
            <a:ext cx="246509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550674"/>
              </p:ext>
            </p:extLst>
          </p:nvPr>
        </p:nvGraphicFramePr>
        <p:xfrm>
          <a:off x="2833352" y="1664643"/>
          <a:ext cx="9105363" cy="4901290"/>
        </p:xfrm>
        <a:graphic>
          <a:graphicData uri="http://schemas.openxmlformats.org/drawingml/2006/table">
            <a:tbl>
              <a:tblPr/>
              <a:tblGrid>
                <a:gridCol w="2768958"/>
                <a:gridCol w="6336405"/>
              </a:tblGrid>
              <a:tr h="231408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</a:p>
                  </a:txBody>
                  <a:tcPr marL="129762" marR="54067" marT="48661" marB="27034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</a:p>
                  </a:txBody>
                  <a:tcPr marL="129762" marR="54067" marT="48661" marB="270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2099975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Мультимедийная презентация</a:t>
                      </a:r>
                    </a:p>
                  </a:txBody>
                  <a:tcPr marL="129762" marR="54067" marT="48661" marB="27034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Наглядность, дающая возможность выстроить объяснение логично, научно, с использованием видеофрагментов. При такой подаче материала включаются 3 вида памяти - зрительная, слуховая, моторная. Презентация даёт возможность рассмотреть материал поэтапно. Также можно остановиться на вопросах, вызывающих затруднения.</a:t>
                      </a:r>
                    </a:p>
                  </a:txBody>
                  <a:tcPr marL="129762" marR="54067" marT="48661" marB="270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21405"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Слайд-шоу</a:t>
                      </a:r>
                    </a:p>
                  </a:txBody>
                  <a:tcPr marL="129762" marR="54067" marT="48661" marB="27034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слайд-шоу - показать те моменты окружающего мира, наблюдение которых непосредственно вызывает затруднения. Несёт намного менее широкую информацию, чем мультимедийная презентация.</a:t>
                      </a:r>
                    </a:p>
                  </a:txBody>
                  <a:tcPr marL="129762" marR="54067" marT="48661" marB="270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698550">
                <a:tc>
                  <a:txBody>
                    <a:bodyPr/>
                    <a:lstStyle/>
                    <a:p>
                      <a:r>
                        <a:rPr lang="ru-RU" sz="20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Мультимедиа-фотоальбом.</a:t>
                      </a:r>
                    </a:p>
                  </a:txBody>
                  <a:tcPr marL="129762" marR="54067" marT="48661" marB="27034">
                    <a:lnL>
                      <a:noFill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Перелистывание различных фотографий с музыкальным сопровождением или без него на определённую тематику.</a:t>
                      </a:r>
                    </a:p>
                  </a:txBody>
                  <a:tcPr marL="129762" marR="54067" marT="48661" marB="27034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00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807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89927" y="528532"/>
            <a:ext cx="7491211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Roboto-Regular"/>
              </a:rPr>
              <a:t>Специалистами Лаборатории компьютерных технологий Института коррекционной педагогики РАО разработан пакет специализированных компьютерных программ, поддерживающих развивающее обучение детей с различными нарушениями. Среди них коррекционно-диагностическая среда «Мир за твоим окном» (О. И. Кукушкина, Т. К. Королевская, Е. Л. Гончарова, 1997; О. И. Кукушкина, 1996, 2001), программы «Состав слова (Кроссворд)», «Развивающие игры в среде Лого», «Математика для тех, кому трудно (Решение задач на движение версии 1, 2. Состав числа)» (И. В. Больших, О. И. Кукушкина, 1995).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34495" y="3843063"/>
            <a:ext cx="80020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информационных технологий дает положительный результат в обучении, в закреплении навыков, сформированных по различным дисциплинам, повышает учебно-воспитательный процесс, что в свою очередь создает коррекционно-развивающую среду как способ коррекции недостатков в личности обучающихся.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2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23372" y="383828"/>
            <a:ext cx="744620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 технологии индивидуализации обучения.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12393" y="1078270"/>
            <a:ext cx="8646017" cy="60016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учащиеся работают: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ученик, у которого еще только начинает формироваться навык письма букв и цифр,  на уроках русского языка работает на компьютере - выполняет письменные работы в программе «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 и «Блокнот» (условные обозначении, способы выполнения грамматических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заданий);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 ученик с очень медленным темпом работы в силу своего заболевания работает по опорным карточкам, с заданием половина которого заранее прописана, выполняет задания в тестовой форме, на уроке пользуемся утяжелителем для рук и креплением ног, чтобы во время работы уменьшить насильственные гиперкинезы рук и ног;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ученик, который работает в нормальном темпе, но отвлекается, не может сконцентрироваться – работает с постоянным контролем со стороны учителя, в ходе работы используется опорные карточки с образцом выполнения задания различные памятки;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ученица, которая работает медленно, часто выпадает из хода урока в силу своего психологического состояния, работает с материалом меньшего объема, тестовыми заданиями, с опорой на памятки и наводящий вопрос;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ученица, работающая быстро,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гиперактивная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работе с заданием одного вида и большого объема  утомляется, начинает допускать ошибки случайного характера, теряет концентрацию внимания, поэтому нуждается в смене видов деятельности  - работает с карточками, индивидуальными заданиями, на компьютере в программе «Семейный наставник», выполняет на компьютере тестовые задания, составленные мной;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ученик, который  работает с быстрым темпом,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 у которого нарушена концентрация внимания, отвлекается, в работе допускает большое количество логопедических ошибок – работает по опорным карточкам, над индивидуальными заданиями с опорой на памятки, выполняет задания на компьютере,  занимается в программе «Семейный наставник».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3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787025" y="970677"/>
            <a:ext cx="5949864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уровнем и темпом работы.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находящихся на первом уровне.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изменяя по образцу: стадо (козы) – стадо коз.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 (сапог) –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Килограмм (яблоки) –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(березы) –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Стопка (книги) –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Перекресток ( дороги) –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690" y="3645482"/>
            <a:ext cx="812521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учащихся, находящихся на втором уровне.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слов, данных в скобках, составьте предложения по схеме.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Когда? ===== _________. (листопад, начнется, скоро)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Какой? ______ ======== какой? Что? (наряд, молодой, дуб, осенний, надел)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Откуда? ====== какие? _________. (пожелтели, монетки,, с берез, желтые)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22531" y="5582070"/>
            <a:ext cx="841331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на третьем уровне.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Составьте и запишите рассказ, используя следующие словосочетания.</a:t>
            </a:r>
          </a:p>
          <a:p>
            <a:pPr marL="228600" indent="-127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</a:p>
          <a:p>
            <a:pPr marL="228600" indent="-1270" algn="ctr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Лиса.</a:t>
            </a:r>
          </a:p>
          <a:p>
            <a:pPr marL="228600" indent="-1270"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корнями старого дерева, лисья нора, весной родились лисята, слепые маленькие лисята, лисица ухаживала, согревала их, лисички любили играть, лиса – заботливая мать.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10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02068" y="1002811"/>
            <a:ext cx="976357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 опережающего обучения с использованием опорных схем.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1637" y="1699757"/>
            <a:ext cx="9594937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содержания технологии заключается в том, что она состоит из нескольких «китов».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«кит» - это постепенное,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опережающее введение будущего учебного материала небольшими порциями, усвоение понятийного аппарата и введение в обиход новых терминов.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«кит» - это комментируемое управление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процессом. Представляет собой ответ с места о том, чем в данный момент занят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помогает поддерживать непрерывную связь с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классом.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 комментирования усовершенствован путем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введения трех основных комментариев собственных действий: «думаю, говорю, записываю». Комментированное управление способствует тому что: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средние учащиеся начинают «тянуться» за сильными учениками. Осуществляется развитие логики рассуждений, доказательности и самостоятельности мышления.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79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97896" y="939234"/>
            <a:ext cx="8676362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«кит» - опорные схемы (опоры). Под опорами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выводы, которые формулируются непосредственно перед учащимися и оформляются в виде карточек, схем, чертежей, таблиц и т.д. Важно, чтобы все созданные педагогом и детьми опорные схемы не просто висели на виду в классе, а постоянно включались в работу. Только в этом случае они будут выполнять свою основную задачу – помогать учиться легко. В процессе ответа на вопрос учителя, учащийся может не просто опираться на схему, но и ссылаться на нее. Главное, чтобы его ответ был развернутым, педагог понимал, что ребенок не просто читает схему, а на ее основе формулирует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44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92049" y="952395"/>
            <a:ext cx="8338159" cy="63709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методики технологии С.Н.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Лысенковой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вытекает из «китов»: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– без домашних заданий.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новому учебному материалу необходимо давать только тогда, когда он понятен и доступен всем ученикам класса.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механического зазубривания правил и формул.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дифференцированного опроса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ученике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организованности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постоянного взаимодействия с родителями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между всеми годами обучения.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«китов» и приемов технологии только в рамках комплексного взаимодействия.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84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08100" y="201888"/>
            <a:ext cx="894539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Элементы технологий личностно-ориентированного обучения.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0625" y="1121679"/>
            <a:ext cx="8842873" cy="41360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личностно ориентированного обучения - создание условий для полноценного развития личности: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умение объективно оценивать свои возможности, потребности;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способность сделать правильный выбор;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поиск своего места «под солнцем», личное творчество;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ответственность (в соответствии с формулировкой “ Я отвечаю за всё”);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индивидуальности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формирование образцов позитивного социального поведения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15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44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85485" y="254253"/>
            <a:ext cx="987526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коррекционно-развивающего обучения.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8534" y="853808"/>
            <a:ext cx="794146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 технология позволяют наиболее гибко отзываться на образовательные нужды и возможности каждого ребёнка с ограниченными возможностями здоровья.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Приоритетными направлениями педагогической коррекции являются: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движений и сенсомоторного развития;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коррекция отдельных сторон психической деятельности;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основных мыслительных операций;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различных видов мышления;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коррекция нарушений в развитии эмоционально-личностной сферы;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речи;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представлений об окружающем мире и обогащение словаря;</a:t>
            </a:r>
          </a:p>
          <a:p>
            <a:pPr algn="just"/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коррекция индивидуальных проблем в знаниях.</a:t>
            </a:r>
            <a:endParaRPr lang="ru-RU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48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87909" y="59039"/>
            <a:ext cx="8501922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данной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ехнологии относятся:</a:t>
            </a:r>
          </a:p>
          <a:p>
            <a:pPr marL="285750" indent="-285750">
              <a:buFontTx/>
              <a:buChar char="-"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Пластилинография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800" b="1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Светоизотерапия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-письмо и рисование кистями и красками разных размеров, ладошками, пальцами рук, маркерами.</a:t>
            </a:r>
          </a:p>
          <a:p>
            <a:pPr marL="285750" indent="-285750">
              <a:buFontTx/>
              <a:buChar char="-"/>
            </a:pPr>
            <a:r>
              <a:rPr lang="ru-RU" sz="28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Арт-терапия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930" y="2736695"/>
            <a:ext cx="11220139" cy="48320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эффект в усовершенствовании коррекционно-развивающего процесса принесли такие нетрадиционные технологии арт-терапии как: </a:t>
            </a: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1.    </a:t>
            </a:r>
            <a:r>
              <a:rPr lang="ru-RU" sz="22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Пескотерапия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(игра с песком на стекле: рисование, представление, письмо в «песчаных тетрадях», изображение на мокром песке). </a:t>
            </a:r>
            <a:endParaRPr lang="ru-RU" sz="2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  Упражнения на планшете «Мобильная аппликация» (аппликация из фигур разных геометрических форм, стилизованных фигур, сочинение предметных, сюжетных картинок, орнаментов, проектов, «постановка» сказок). </a:t>
            </a: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   Упражнения на </a:t>
            </a:r>
            <a:r>
              <a:rPr lang="ru-RU" sz="22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геоконте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Воскобовича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(рисование цветными </a:t>
            </a:r>
            <a:r>
              <a:rPr lang="ru-RU" sz="22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резиночками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композиций, орнаментов из геометрических фигур, составление проектов, конструирование букв, цифр и. т.д.). </a:t>
            </a: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    Игрушечный кукольный театр с использованием пальчиковых кукол. </a:t>
            </a: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5.   </a:t>
            </a:r>
            <a:r>
              <a:rPr lang="ru-RU" sz="22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Ниткопись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(письмо и рисование шерстяными нитками на бархатной бумаге или фетре). </a:t>
            </a:r>
            <a:endParaRPr lang="ru-RU" sz="2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6.    </a:t>
            </a:r>
            <a:r>
              <a:rPr lang="ru-RU" sz="22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Ватопись</a:t>
            </a:r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(рисование ватой на фетре или бархатной бумаге). </a:t>
            </a:r>
            <a:endParaRPr lang="ru-RU" sz="22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    Оригами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5314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76210" y="376516"/>
            <a:ext cx="4157164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7462" y="1216006"/>
            <a:ext cx="80497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игровых приемов и ситуаций на уроках проходит по следующим основным направлениям: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дидактическая цель ставится перед школьниками в форме игровой задачи;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учебная деятельность подчиняется правилам игры;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материал используется в качестве ее средства;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 учебную деятельность вводится элемент соревнования, который переводит дидактическую задачу в игровую;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успешное выполнение дидактического задания связывается с игровым результатом.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9751" y="4386105"/>
            <a:ext cx="11432498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игровых технологий является решение ряда задач: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дидактических (расширение кругозора, развитие познавательной деятельности, формирование определённых умений и навыков, необходимых в практической деятельности);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развивающих (развитие внимания, памяти, речи, мышления, воображения, фантазии, творческих идей, умений устанавливать закономерности, находить оптимальные решения);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воспитывающих (воспитание самостоятельности, воли, формирование нравственных, эстетических и мировоззренческих позиций, воспитание сотрудничества, коллективизма, общительности и др.);</a:t>
            </a:r>
          </a:p>
          <a:p>
            <a:pPr algn="just"/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социализирующих (приобщение к нормам и ценностям общества; адаптация к условиям среды и т.д.).</a:t>
            </a: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7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10737" y="330349"/>
            <a:ext cx="629781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дифференцированного обучения.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68252" y="974002"/>
            <a:ext cx="10687987" cy="63709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 к детям во время занятий осуществляется за </a:t>
            </a:r>
            <a:r>
              <a:rPr lang="ru-RU" sz="2400" b="1" i="0" u="sng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счет</a:t>
            </a:r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дозирования индивидуальной образовательной нагрузки как по интенсивности, так и по сложности материала;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индивидуальной помощи в виде стимуляции к действию, дополнительного пояснения и др. ;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введения специальных видов помощи, а </a:t>
            </a:r>
            <a:r>
              <a:rPr lang="ru-RU" sz="2400" b="1" i="0" u="sng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именно</a:t>
            </a:r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зрительных опор на этапе программирования и выполнения задания,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речевого регулирования на этапах планирования и выполнения задания (сначала педагог задает программу деятельности и комментирует действия ребенка; затем ребенок сам сопровождает свою деятельность речью; на следующих этапах - дает словесный отчет о ней; на завершающих этапах учится сам самостоятельно планировать свои действия и действия других детей);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совместного с педагогом сличения образца и результата собственной деятельности, подведения итога выполнения задания и его оценки,</a:t>
            </a:r>
          </a:p>
          <a:p>
            <a:r>
              <a:rPr lang="ru-RU" sz="2400" b="1" i="0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введение элементов программированного обучения и т. д.</a:t>
            </a:r>
            <a:endParaRPr lang="ru-RU" sz="2400" b="1" i="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8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79018" y="771979"/>
            <a:ext cx="802809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Элементы технологии коллективного способа обучения.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17556" y="1647172"/>
            <a:ext cx="83378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Коллективным способом обучения является такая его организация, при которой обучение осуществляется путем общения в динамических парах, когда каждый ученик учит каждого. Внедрение данной технологии позволяет использовать многие преимущества, которые она имеет.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7556" y="3574853"/>
            <a:ext cx="83378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работы обучаем  учащихся работе с текстами. На втором этапе обучения предлагаем учащимся работу со специально подготовленными карточками. Учащиеся в тетрадях записывают свое задание. На доске изображены схемы движения маршрутов, по которым двигаются учащиеся. Получив задания, учащиеся садятся в пары и начинают работать (по предложенному маршруту).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58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59659" y="968474"/>
            <a:ext cx="581107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Здоровьесберегающие технологии.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1943" y="1647809"/>
            <a:ext cx="83240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Цель здоровьесберегающих образовательных технологий обучения – обеспечить школьнику возможность сохранения здоровья за период обучения в школе, сформировать у него необходимые знания и практические умения по здоровому образу жизни, научить использовать полученные знания в повседневной жизни.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990569" y="3908448"/>
            <a:ext cx="6438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здоровьесберегающего урока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7480" y="4335431"/>
            <a:ext cx="8412682" cy="304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Перед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его началом – проветривание. 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Речевая гимнастика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Проведение коррекционно-развивающих упражнений (память, внимание, мышление, пространственная ориентировка)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4) Красочная,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эстетически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оформленная, доступная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понимания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наглядность.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5) Физкультминутки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элементы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психогимнастики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522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07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62703" y="291496"/>
            <a:ext cx="569803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Элементы проблемного обучения.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56246" y="977335"/>
            <a:ext cx="83824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процессе организации обучения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использовать: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проблемные вопросы, программированные задания, дифференцированные задания по карточкам на этапе проверки и закрепления знаний, дидактические игры. Весь этот дидактический материал обеспечивает разные виды помощи (организующую, стимулирующую, обучающую) в процессе формирования мыслительных операций.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24271"/>
              </p:ext>
            </p:extLst>
          </p:nvPr>
        </p:nvGraphicFramePr>
        <p:xfrm>
          <a:off x="3103808" y="3747066"/>
          <a:ext cx="8667482" cy="2762518"/>
        </p:xfrm>
        <a:graphic>
          <a:graphicData uri="http://schemas.openxmlformats.org/drawingml/2006/table">
            <a:tbl>
              <a:tblPr/>
              <a:tblGrid>
                <a:gridCol w="2073499"/>
                <a:gridCol w="6593983"/>
              </a:tblGrid>
              <a:tr h="415558">
                <a:tc gridSpan="2">
                  <a:txBody>
                    <a:bodyPr/>
                    <a:lstStyle/>
                    <a:p>
                      <a:pPr indent="270510"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Типы ситуаций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могу!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Даётся практическое задание невыполнимое вообще.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Несоответствие.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Даётся задание, где надо использовать знания в новой   ситуации.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Конфликт.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Ситуация, рассматривающая противоположности.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Неожиданность.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Вызывает удивление неожиданностью, парадоксальностью.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Неопределённость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Неоднозначные решения в виду недостатка (лишних) данных.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Выбор.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Даётся ряд готовых решений. Выбери правильное.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Ошибка!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Задание с заведомо допущенной ошибкой.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C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72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get-pdb/1695402/77bfefe2-b0e0-4479-8db0-c6c4bca98106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6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95629" y="407293"/>
            <a:ext cx="350711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spcAft>
                <a:spcPts val="75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Проектные технологии.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09512" y="1216899"/>
            <a:ext cx="9103445" cy="53553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Для эффективной реализации проекта необходимо активное участие родителей в жизни школы, в практическом применении знаний, полученных ребёнком в школе, выполнение заданий учителя в домашних условиях.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 работе над проектом учитель должен задавать материал с учётом индивидуальных возможностей ребёнка, что позволяет принимать участие каждому ученику на всех уроках, что особенно важно для детей с нарушениями.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При работе над проектом учитель должен помогать ученикам в поиске источников, способных помочь им в работе над проектом. Безусловно, при использовании метода проектов, преподаватель выступает в роли не только человека, контролирующего и направляющего процесс работы, но и в роли консультанта, способного подсказать источники для работы учащихся.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Учитель сам является источником информации. Вот почему педагогу важно перед началом работы над проектом самому ознакомиться с литературой. Кроме того, учителю следует не только координировать весь происходящий процесс, но и поддерживать и поощрять учеников.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 проведении проектной работы учителю необходимо обеспечить заинтересованность детей в работе над проектом, мотивацию, которая станет незатухающим источником энергии для самостоятельной деятельности и творческой активности. Для этого существуют заложенные в метод проектов механизмы.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750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1405</Words>
  <Application>Microsoft Office PowerPoint</Application>
  <PresentationFormat>Широкоэкранный</PresentationFormat>
  <Paragraphs>138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Roboto-Regular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Saveg</dc:creator>
  <cp:lastModifiedBy>Saveg</cp:lastModifiedBy>
  <cp:revision>23</cp:revision>
  <dcterms:created xsi:type="dcterms:W3CDTF">2020-02-23T13:59:34Z</dcterms:created>
  <dcterms:modified xsi:type="dcterms:W3CDTF">2020-02-24T08:25:45Z</dcterms:modified>
</cp:coreProperties>
</file>