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0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2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2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5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5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6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4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7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9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9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0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DDA08BC-E7A9-461A-8FF2-1596B7FB324A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1B4A8E3-C66F-44DA-B988-EB35A1501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Мир геометрии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49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14" y="1759527"/>
            <a:ext cx="3825091" cy="350520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532910"/>
            <a:ext cx="3491152" cy="30341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08" y="3532910"/>
            <a:ext cx="3463528" cy="3025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81" y="325581"/>
            <a:ext cx="4505804" cy="3186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267278"/>
            <a:ext cx="3491152" cy="30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1" y="2112818"/>
            <a:ext cx="10191526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600" dirty="0" smtClean="0"/>
              <a:t>Получение квадрата загибанием от угла. Оригами. Рыбка.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0832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30" y="763299"/>
            <a:ext cx="8433088" cy="509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419" y="852055"/>
            <a:ext cx="4378036" cy="48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6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3129" y="277091"/>
            <a:ext cx="9875520" cy="1356360"/>
          </a:xfrm>
        </p:spPr>
        <p:txBody>
          <a:bodyPr/>
          <a:lstStyle/>
          <a:p>
            <a:r>
              <a:rPr lang="ru-RU" dirty="0" smtClean="0"/>
              <a:t>Рыбы Байкала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68" y="3865418"/>
            <a:ext cx="4573732" cy="2540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68" y="1357746"/>
            <a:ext cx="5030932" cy="2313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65418"/>
            <a:ext cx="4980710" cy="2540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5539"/>
            <a:ext cx="4980709" cy="23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7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60" y="126566"/>
            <a:ext cx="10515600" cy="1325563"/>
          </a:xfrm>
        </p:spPr>
        <p:txBody>
          <a:bodyPr/>
          <a:lstStyle/>
          <a:p>
            <a:r>
              <a:rPr lang="ru-RU" dirty="0" smtClean="0"/>
              <a:t>Рыбы с необычным названием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0" y="3894857"/>
            <a:ext cx="4622222" cy="2622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07" y="3894857"/>
            <a:ext cx="4762500" cy="2622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0" y="1085273"/>
            <a:ext cx="4622222" cy="2657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07" y="1102301"/>
            <a:ext cx="4762500" cy="26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2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18" y="0"/>
            <a:ext cx="10515600" cy="1325563"/>
          </a:xfrm>
        </p:spPr>
        <p:txBody>
          <a:bodyPr/>
          <a:lstStyle/>
          <a:p>
            <a:r>
              <a:rPr lang="ru-RU" dirty="0" smtClean="0"/>
              <a:t>Рыбы-рекордсмены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93" y="986272"/>
            <a:ext cx="4975515" cy="2502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93" y="3600015"/>
            <a:ext cx="4975515" cy="2923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" y="986271"/>
            <a:ext cx="5018366" cy="2502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" y="3600016"/>
            <a:ext cx="5018366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7281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53</TotalTime>
  <Words>21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Corbel</vt:lpstr>
      <vt:lpstr>Базис</vt:lpstr>
      <vt:lpstr>Мир геометрии</vt:lpstr>
      <vt:lpstr>Презентация PowerPoint</vt:lpstr>
      <vt:lpstr>Тема:</vt:lpstr>
      <vt:lpstr>Презентация PowerPoint</vt:lpstr>
      <vt:lpstr>Презентация PowerPoint</vt:lpstr>
      <vt:lpstr>Рыбы Байкала</vt:lpstr>
      <vt:lpstr>Рыбы с необычным названием</vt:lpstr>
      <vt:lpstr>Рыбы-рекордсмены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геометрии</dc:title>
  <dc:creator>Яночка</dc:creator>
  <cp:lastModifiedBy>Яночка</cp:lastModifiedBy>
  <cp:revision>5</cp:revision>
  <dcterms:created xsi:type="dcterms:W3CDTF">2017-01-22T13:59:31Z</dcterms:created>
  <dcterms:modified xsi:type="dcterms:W3CDTF">2017-01-22T14:53:06Z</dcterms:modified>
</cp:coreProperties>
</file>