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C57F8-1BC5-4345-B19D-91033E21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8DBEA1-052B-4A9B-A696-30A3A02B3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E2F639-76CE-40F1-BB77-CEF13DFDF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B1A1-6C0C-4038-B43F-3A41AD990808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10940B-DBDF-473E-8B73-FEDB3295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504EED-B682-49C1-BC3A-58AE4B46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9951-3C01-4EC8-9738-B34DAA849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96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10139-3295-4598-AC46-AEE6B2DF8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3717F9-4903-4A52-9BDA-AD64FCE2B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41571A-EEF2-4648-B813-FD223F0DA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B1A1-6C0C-4038-B43F-3A41AD990808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B28FF7-70C9-4C0E-9930-25B75BD5F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E9891F-DFEA-4323-8971-7BA4747E0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9951-3C01-4EC8-9738-B34DAA849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12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363813C-9E00-4522-9F73-BAAE888986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AB4AF6-F557-41B8-B116-88A171614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EFC665-DAC3-41AF-80E9-B8FADE4C0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B1A1-6C0C-4038-B43F-3A41AD990808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FE5192-B7BE-440A-84AF-FFA557B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ED8802-C229-431C-9C72-9F941C6E7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9951-3C01-4EC8-9738-B34DAA849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79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9AEC1-E938-4651-9F9E-C6C88117A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418294-2342-4A4C-A1EC-7B843649C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14CF74-A2E7-4BD5-9EB1-CC7C2D042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B1A1-6C0C-4038-B43F-3A41AD990808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C3D068-C400-404D-8369-F29BEB33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6D1810-113C-46B9-9766-D8AF13193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9951-3C01-4EC8-9738-B34DAA849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26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6492E-A390-4B4D-8C35-7A16659E5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20871B-8B11-47E4-B9B0-DF16BC14F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46DA0C-37CF-44EE-8385-8851D2923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B1A1-6C0C-4038-B43F-3A41AD990808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8A0E92-4297-4935-B039-4D2197A6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1A37F5-CF01-41CE-934C-D4B6A9EF1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9951-3C01-4EC8-9738-B34DAA849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55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09B88-BCD9-496C-9185-582A3CAF8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86AB38-4BDF-4DC4-8DAF-333A336A7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D431D4-D22F-4275-B06A-D5D3AC443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121CF8-96D8-479A-8673-3ED188959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B1A1-6C0C-4038-B43F-3A41AD990808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BB3F59-FDB2-4E7A-9CD8-AE31CAF3B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23AA93-CF77-4FC8-88B2-82BE7ABD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9951-3C01-4EC8-9738-B34DAA849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58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14612-2ED9-461B-B238-8D620B19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8E606B-7874-46BC-9CF5-BB3CCB75C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70C0F6-94E1-471D-8EE5-656D1080E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1CB5DB-56C7-4588-BD0B-1F1BB23CA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7CA739-34EB-496D-A8AB-B3046CE72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A6F0562-B457-4E38-99F5-0C5FFDBE1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B1A1-6C0C-4038-B43F-3A41AD990808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E03360-D334-400C-B8F0-F56ABE2E1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B80A85-87A7-41FE-B4E6-8A0BB6A5C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9951-3C01-4EC8-9738-B34DAA849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107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128D1D-516E-4F86-B2E7-4685097C1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8B8C53-925D-4F06-872A-FD328A5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B1A1-6C0C-4038-B43F-3A41AD990808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D36F52-43C0-4290-9296-429E3F68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9265D8-A77C-408A-B652-E7B0404A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9951-3C01-4EC8-9738-B34DAA849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70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2AFA6D-5A4F-44A4-94AF-340BA9F68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B1A1-6C0C-4038-B43F-3A41AD990808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6E7C1D7-9072-4508-B210-27E4753F8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142F63-6328-4BD7-AD40-E6C0E7896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9951-3C01-4EC8-9738-B34DAA849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26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5D6F9-1DC1-4498-B3BB-6A3C0A14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9C4F90-5D3A-4560-80F9-96D77020A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AF6ADC-6911-4990-8A2A-98956A1BD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CA8C89-E020-4F01-81C2-456F82E91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B1A1-6C0C-4038-B43F-3A41AD990808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7A95E1-77AE-4D3A-8022-F8D3919EA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D4F08D-3E02-49F9-B7F3-7CE3F78FE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9951-3C01-4EC8-9738-B34DAA849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18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77582-799C-4537-AAAA-81A89C6D9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ADA3D3-890D-4DC0-AEF9-A28826A89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52A1A4-29F7-4906-9AE6-E1E74710D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082C60-6596-4CCE-8656-A2D268930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B1A1-6C0C-4038-B43F-3A41AD990808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68B163-3735-4BCF-973E-0E88C2B5F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8ED621-F62C-4A46-94C3-6D141EBE1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9951-3C01-4EC8-9738-B34DAA849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48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D9151-9ED1-47CA-A891-20C4184F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94919F-9592-4462-8FD4-EBDBD77F0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8E5E5A-1BC7-4796-8424-3BEBB0DD4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5B1A1-6C0C-4038-B43F-3A41AD990808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D0D840-B0EB-4D40-92B2-48A3ACB89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7B072-3C7C-40C3-9921-7EA334488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79951-3C01-4EC8-9738-B34DAA849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467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Ш №6 обращение к читателям - Виктория Жаркова">
            <a:extLst>
              <a:ext uri="{FF2B5EF4-FFF2-40B4-BE49-F238E27FC236}">
                <a16:creationId xmlns:a16="http://schemas.microsoft.com/office/drawing/2014/main" id="{0D5C3B15-4DDF-44FD-BA65-037F2B7484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775" y="0"/>
            <a:ext cx="9694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36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Ш 20 Обращение к читателям">
            <a:extLst>
              <a:ext uri="{FF2B5EF4-FFF2-40B4-BE49-F238E27FC236}">
                <a16:creationId xmlns:a16="http://schemas.microsoft.com/office/drawing/2014/main" id="{B499976A-963A-4D9E-961C-280FE5DB6C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863" y="0"/>
            <a:ext cx="4992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8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Ш 24 (1)">
            <a:extLst>
              <a:ext uri="{FF2B5EF4-FFF2-40B4-BE49-F238E27FC236}">
                <a16:creationId xmlns:a16="http://schemas.microsoft.com/office/drawing/2014/main" id="{C946F702-A00C-46D5-A7CF-7F2FBCEFC3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0" y="682625"/>
            <a:ext cx="12192000" cy="549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71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Ш 24 (2)">
            <a:extLst>
              <a:ext uri="{FF2B5EF4-FFF2-40B4-BE49-F238E27FC236}">
                <a16:creationId xmlns:a16="http://schemas.microsoft.com/office/drawing/2014/main" id="{C14D8F2C-BE7F-49A4-930D-29C3DE0159B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2772" y="33311"/>
            <a:ext cx="9829800" cy="68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5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Ш 24 (3)">
            <a:extLst>
              <a:ext uri="{FF2B5EF4-FFF2-40B4-BE49-F238E27FC236}">
                <a16:creationId xmlns:a16="http://schemas.microsoft.com/office/drawing/2014/main" id="{97EF5263-D076-4D5E-ABEE-41FC29EBD23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072" y="0"/>
            <a:ext cx="9746673" cy="683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52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Ш 24">
            <a:extLst>
              <a:ext uri="{FF2B5EF4-FFF2-40B4-BE49-F238E27FC236}">
                <a16:creationId xmlns:a16="http://schemas.microsoft.com/office/drawing/2014/main" id="{1EEA3A43-8AE4-408A-9029-14583D48A10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12"/>
          <a:stretch/>
        </p:blipFill>
        <p:spPr>
          <a:xfrm rot="5400000">
            <a:off x="2324748" y="-1863545"/>
            <a:ext cx="6556665" cy="1028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34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Ш 39 обращение - Овокадики Няшки">
            <a:extLst>
              <a:ext uri="{FF2B5EF4-FFF2-40B4-BE49-F238E27FC236}">
                <a16:creationId xmlns:a16="http://schemas.microsoft.com/office/drawing/2014/main" id="{7AB0C736-6DBC-4007-A213-F205044FD0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313" y="0"/>
            <a:ext cx="8967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98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Ш 40-обращение к читателям - Евгения Кашлакова (1)">
            <a:extLst>
              <a:ext uri="{FF2B5EF4-FFF2-40B4-BE49-F238E27FC236}">
                <a16:creationId xmlns:a16="http://schemas.microsoft.com/office/drawing/2014/main" id="{C4F589D4-15D9-4A82-939A-D074F20EE1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200" y="0"/>
            <a:ext cx="492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05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Ш №4 (4) - Елена Черепанова">
            <a:extLst>
              <a:ext uri="{FF2B5EF4-FFF2-40B4-BE49-F238E27FC236}">
                <a16:creationId xmlns:a16="http://schemas.microsoft.com/office/drawing/2014/main" id="{C0213362-F90E-49C1-BE66-9170E6B849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38" y="0"/>
            <a:ext cx="11717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2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Ш 9 обращение к читателям - Олеся Таланова">
            <a:extLst>
              <a:ext uri="{FF2B5EF4-FFF2-40B4-BE49-F238E27FC236}">
                <a16:creationId xmlns:a16="http://schemas.microsoft.com/office/drawing/2014/main" id="{9DDEFC15-03DD-4DA0-9886-E24301F4AB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4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ступление СОШ № 36 - Ольга Бекешко">
            <a:extLst>
              <a:ext uri="{FF2B5EF4-FFF2-40B4-BE49-F238E27FC236}">
                <a16:creationId xmlns:a16="http://schemas.microsoft.com/office/drawing/2014/main" id="{56BC9C0B-D21A-44AB-9C5B-8A35DB9F83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038" y="0"/>
            <a:ext cx="4986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7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имназия 8_ обращение к читателям - Наталья Савватеева">
            <a:extLst>
              <a:ext uri="{FF2B5EF4-FFF2-40B4-BE49-F238E27FC236}">
                <a16:creationId xmlns:a16="http://schemas.microsoft.com/office/drawing/2014/main" id="{C3547DB4-9B29-430A-89EA-36657ED303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538" y="0"/>
            <a:ext cx="9431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46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Ш 3 обращение к читателям - Надежда Ступина">
            <a:extLst>
              <a:ext uri="{FF2B5EF4-FFF2-40B4-BE49-F238E27FC236}">
                <a16:creationId xmlns:a16="http://schemas.microsoft.com/office/drawing/2014/main" id="{7AC8C49D-2C1B-47D4-9CD5-E1D0B04C00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6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Ш 11 обращение к читателям - Инна Урина">
            <a:extLst>
              <a:ext uri="{FF2B5EF4-FFF2-40B4-BE49-F238E27FC236}">
                <a16:creationId xmlns:a16="http://schemas.microsoft.com/office/drawing/2014/main" id="{89A1E2FD-C6B7-4F83-BD9D-708E3E66B1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2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Ш 14 IMG_20201024_104711 - Мария Мария">
            <a:extLst>
              <a:ext uri="{FF2B5EF4-FFF2-40B4-BE49-F238E27FC236}">
                <a16:creationId xmlns:a16="http://schemas.microsoft.com/office/drawing/2014/main" id="{722B892A-9FBC-406D-A641-CA2B1E30FA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413" y="0"/>
            <a:ext cx="4827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95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Ш 17 обращение к читателям - Марина Богомолова">
            <a:extLst>
              <a:ext uri="{FF2B5EF4-FFF2-40B4-BE49-F238E27FC236}">
                <a16:creationId xmlns:a16="http://schemas.microsoft.com/office/drawing/2014/main" id="{27141F77-85CF-4CA1-9A01-51410C80EA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600" y="0"/>
            <a:ext cx="970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88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Ш 20 Обращение к ">
            <a:extLst>
              <a:ext uri="{FF2B5EF4-FFF2-40B4-BE49-F238E27FC236}">
                <a16:creationId xmlns:a16="http://schemas.microsoft.com/office/drawing/2014/main" id="{52F81610-8676-45AE-95B5-9A1EE7382F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3475" y="0"/>
            <a:ext cx="4845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420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3</cp:revision>
  <dcterms:created xsi:type="dcterms:W3CDTF">2020-10-31T11:03:16Z</dcterms:created>
  <dcterms:modified xsi:type="dcterms:W3CDTF">2020-10-31T11:10:35Z</dcterms:modified>
</cp:coreProperties>
</file>