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79" r:id="rId2"/>
    <p:sldId id="304" r:id="rId3"/>
    <p:sldId id="312" r:id="rId4"/>
    <p:sldId id="256" r:id="rId5"/>
    <p:sldId id="267" r:id="rId6"/>
    <p:sldId id="266" r:id="rId7"/>
    <p:sldId id="258" r:id="rId8"/>
    <p:sldId id="283" r:id="rId9"/>
    <p:sldId id="259" r:id="rId10"/>
    <p:sldId id="313" r:id="rId11"/>
    <p:sldId id="282" r:id="rId12"/>
    <p:sldId id="280" r:id="rId13"/>
    <p:sldId id="269" r:id="rId14"/>
    <p:sldId id="281" r:id="rId15"/>
    <p:sldId id="270" r:id="rId16"/>
    <p:sldId id="271" r:id="rId17"/>
    <p:sldId id="263" r:id="rId18"/>
    <p:sldId id="306" r:id="rId19"/>
    <p:sldId id="291" r:id="rId20"/>
    <p:sldId id="305" r:id="rId21"/>
    <p:sldId id="314" r:id="rId22"/>
    <p:sldId id="284" r:id="rId23"/>
    <p:sldId id="292" r:id="rId24"/>
    <p:sldId id="288" r:id="rId25"/>
    <p:sldId id="293" r:id="rId26"/>
    <p:sldId id="294" r:id="rId27"/>
    <p:sldId id="307" r:id="rId28"/>
    <p:sldId id="295" r:id="rId29"/>
    <p:sldId id="308" r:id="rId30"/>
    <p:sldId id="309" r:id="rId31"/>
    <p:sldId id="315" r:id="rId32"/>
    <p:sldId id="287" r:id="rId33"/>
    <p:sldId id="310" r:id="rId34"/>
    <p:sldId id="296" r:id="rId35"/>
    <p:sldId id="297" r:id="rId36"/>
    <p:sldId id="298" r:id="rId37"/>
    <p:sldId id="300" r:id="rId38"/>
    <p:sldId id="299" r:id="rId39"/>
    <p:sldId id="301" r:id="rId40"/>
    <p:sldId id="318" r:id="rId41"/>
    <p:sldId id="311" r:id="rId42"/>
    <p:sldId id="317" r:id="rId43"/>
    <p:sldId id="316" r:id="rId44"/>
    <p:sldId id="302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98879" autoAdjust="0"/>
  </p:normalViewPr>
  <p:slideViewPr>
    <p:cSldViewPr>
      <p:cViewPr varScale="1">
        <p:scale>
          <a:sx n="86" d="100"/>
          <a:sy n="86" d="100"/>
        </p:scale>
        <p:origin x="773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5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347F4-5D0E-435A-AE19-7437FB6065C2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613CB-671E-4377-A8CB-07E1D17E8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613CB-671E-4377-A8CB-07E1D17E8D2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1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4899" y="2967335"/>
            <a:ext cx="6474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Ресурсное состояние</a:t>
            </a:r>
          </a:p>
        </p:txBody>
      </p:sp>
    </p:spTree>
    <p:extLst>
      <p:ext uri="{BB962C8B-B14F-4D97-AF65-F5344CB8AC3E}">
        <p14:creationId xmlns:p14="http://schemas.microsoft.com/office/powerpoint/2010/main" val="705169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852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89" y="188640"/>
            <a:ext cx="899222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282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448" y="-35226"/>
            <a:ext cx="9144000" cy="689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654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255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0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932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929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1076" y="0"/>
            <a:ext cx="91850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595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8497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614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580577" cy="682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58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067" y="11850"/>
            <a:ext cx="9213169" cy="68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46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4899" y="2967335"/>
            <a:ext cx="64742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Ресурсное состояние</a:t>
            </a:r>
          </a:p>
          <a:p>
            <a:pPr algn="ctr"/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3896188"/>
            <a:ext cx="5262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наличие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психологических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энергии для решения текущих задач. </a:t>
            </a:r>
          </a:p>
        </p:txBody>
      </p:sp>
    </p:spTree>
    <p:extLst>
      <p:ext uri="{BB962C8B-B14F-4D97-AF65-F5344CB8AC3E}">
        <p14:creationId xmlns:p14="http://schemas.microsoft.com/office/powerpoint/2010/main" val="130600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jette.ru/wp-content/uploads/2016/05/choroshiy-son-1024x6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088"/>
            <a:ext cx="4646303" cy="309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3057872"/>
            <a:ext cx="4432668" cy="37782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6156" y="3249098"/>
            <a:ext cx="4823775" cy="35869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943" y="-30088"/>
            <a:ext cx="4968552" cy="331236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059113" y="2202160"/>
            <a:ext cx="2464873" cy="216024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39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62" y="0"/>
            <a:ext cx="92757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760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1" y="404664"/>
            <a:ext cx="4400997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s://images.ru.prom.st/693593000_w640_h640_gormony-schastya-ka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3" y="383372"/>
            <a:ext cx="4392489" cy="585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2655" y="5303837"/>
            <a:ext cx="49688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260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8986415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79712" y="-36307"/>
            <a:ext cx="30044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Питание и гидробаланс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Физ. упражнения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Сон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Режим дня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Прогулки</a:t>
            </a:r>
          </a:p>
          <a:p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6.   Псих-е практики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95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1" y="-315416"/>
            <a:ext cx="31683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3814486" cy="599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527" y="2670017"/>
            <a:ext cx="2770752" cy="403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868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48" y="21332"/>
            <a:ext cx="9717800" cy="683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10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973" y="13320"/>
            <a:ext cx="9246627" cy="684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3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8136904" cy="66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07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506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57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11000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58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152" y="476672"/>
            <a:ext cx="487363" cy="54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9833" y="5632078"/>
            <a:ext cx="54022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417" y="1124744"/>
            <a:ext cx="49371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713" y="3789040"/>
            <a:ext cx="4937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71810" y="6125791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Высокий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6211" y="6101972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Низкий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76496" y="853281"/>
            <a:ext cx="2291447" cy="232452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glow rad="139700">
              <a:srgbClr val="00B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6051" y="3307556"/>
            <a:ext cx="2291447" cy="2324522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glow rad="139700">
              <a:srgbClr val="00206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26086" y="3307556"/>
            <a:ext cx="2291447" cy="232452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glow rad="139700">
              <a:schemeClr val="accent6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26086" y="853281"/>
            <a:ext cx="2291447" cy="232452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glow rad="139700">
              <a:srgbClr val="C0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93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836"/>
            <a:ext cx="9144000" cy="683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656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959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2" y="0"/>
            <a:ext cx="9139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39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248472" cy="66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73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811" y="0"/>
            <a:ext cx="9163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73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6700"/>
            <a:ext cx="9186663" cy="679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238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42" y="0"/>
            <a:ext cx="9240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510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7698432" cy="5773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208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31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54" y="0"/>
            <a:ext cx="2181622" cy="21816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2831" y="0"/>
            <a:ext cx="6951169" cy="685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71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90500"/>
            <a:ext cx="7620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80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761763" y="2700059"/>
            <a:ext cx="54006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289971" y="2830018"/>
            <a:ext cx="493713" cy="54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575052" y="1378398"/>
            <a:ext cx="1940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психологическое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6096" y="5623182"/>
            <a:ext cx="138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физическое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536827" y="476672"/>
            <a:ext cx="1" cy="505447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938537" y="2946917"/>
            <a:ext cx="5081735" cy="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55776" y="4346403"/>
            <a:ext cx="1359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Истощение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01432" y="1563064"/>
            <a:ext cx="231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Ресурсное состояние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76285" y="1563064"/>
            <a:ext cx="187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Хочу, но не могу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19272" y="4343220"/>
            <a:ext cx="188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Могу, но не хочу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58966" y="55311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28607" y="559334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36091" y="1146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76057" y="27622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28561" y="56231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2912" y="3010660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32912" y="2107765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В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02340" y="2124798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С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01432" y="3010660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D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50012" y="2946917"/>
            <a:ext cx="30044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Питание и гидробаланс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Физ. упражнения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Сон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Режим дня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Прогулки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65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1" grpId="0"/>
      <p:bldP spid="24" grpId="0"/>
      <p:bldP spid="25" grpId="0"/>
      <p:bldP spid="26" grpId="0"/>
      <p:bldP spid="22" grpId="0"/>
      <p:bldP spid="28" grpId="0"/>
      <p:bldP spid="29" grpId="0"/>
      <p:bldP spid="30" grpId="0"/>
      <p:bldP spid="31" grpId="0"/>
      <p:bldP spid="23" grpId="0"/>
      <p:bldP spid="33" grpId="0"/>
      <p:bldP spid="34" grpId="0"/>
      <p:bldP spid="35" grpId="0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i10.fotocdn.net/s107/eedc9505d121c638/public_pin_l/23437315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815064" cy="52121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4391" y="0"/>
            <a:ext cx="6352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Утилизация  эмоций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0"/>
            <a:ext cx="5333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Мутация эмоций</a:t>
            </a:r>
          </a:p>
        </p:txBody>
      </p:sp>
      <p:pic>
        <p:nvPicPr>
          <p:cNvPr id="6148" name="Picture 4" descr="https://medicality.es/wp-content/uploads/2019/05/02522a2b2726fb0a03bb19f2d8d9524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10478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0"/>
            <a:ext cx="5333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Мутация эмоций</a:t>
            </a:r>
          </a:p>
        </p:txBody>
      </p:sp>
      <p:pic>
        <p:nvPicPr>
          <p:cNvPr id="6146" name="Picture 2" descr="https://cdn.pixabay.com/photo/2015/09/12/20/20/raven-937251_12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64653" cy="576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10478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339752" y="1628800"/>
            <a:ext cx="4032449" cy="4525817"/>
            <a:chOff x="2987824" y="380656"/>
            <a:chExt cx="4896545" cy="5773961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40152" y="380656"/>
              <a:ext cx="1458007" cy="2112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46495" y="2643736"/>
              <a:ext cx="2237874" cy="1715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5" name="Picture 7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94511" y="4675863"/>
              <a:ext cx="2089858" cy="1478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319196" y="975111"/>
              <a:ext cx="20383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</a:rPr>
                <a:t>Грусть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580323" y="3204794"/>
              <a:ext cx="151612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Гнев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987824" y="4953575"/>
              <a:ext cx="248721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Восторг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907704" y="476672"/>
            <a:ext cx="4826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Использование</a:t>
            </a:r>
          </a:p>
        </p:txBody>
      </p:sp>
    </p:spTree>
    <p:extLst>
      <p:ext uri="{BB962C8B-B14F-4D97-AF65-F5344CB8AC3E}">
        <p14:creationId xmlns:p14="http://schemas.microsoft.com/office/powerpoint/2010/main" val="23562117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4408" y="1412776"/>
            <a:ext cx="942976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Ресурсное состояние=</a:t>
            </a:r>
          </a:p>
          <a:p>
            <a:pPr algn="ctr"/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физическое </a:t>
            </a:r>
            <a:r>
              <a:rPr lang="ru-RU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благополучие+психологическое</a:t>
            </a: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благополучие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6989" y="2572455"/>
            <a:ext cx="69469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Физическое благополучие = ПП+Г+ФУ+С+РД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7212" y="3273370"/>
            <a:ext cx="8299195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Психологическое благополучие =</a:t>
            </a:r>
          </a:p>
          <a:p>
            <a:pPr algn="ctr"/>
            <a:r>
              <a:rPr lang="ru-RU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Дневник благодарности (ретикулярная формация)</a:t>
            </a:r>
          </a:p>
          <a:p>
            <a:pPr algn="ctr"/>
            <a:r>
              <a:rPr lang="ru-RU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Планирование (лягушка и слон)</a:t>
            </a:r>
          </a:p>
          <a:p>
            <a:pPr algn="ctr"/>
            <a:r>
              <a:rPr lang="ru-RU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EQ (пользоваться эмоциональным состоянием)</a:t>
            </a:r>
          </a:p>
        </p:txBody>
      </p:sp>
    </p:spTree>
    <p:extLst>
      <p:ext uri="{BB962C8B-B14F-4D97-AF65-F5344CB8AC3E}">
        <p14:creationId xmlns:p14="http://schemas.microsoft.com/office/powerpoint/2010/main" val="252670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224990" cy="685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224990" cy="683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150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224990" cy="685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069233"/>
            <a:ext cx="5000549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959" y="1297887"/>
            <a:ext cx="506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Составляет 80% иммунитета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958" y="2164688"/>
            <a:ext cx="8874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Имеет больше нервных окончаний, чем спинной мозг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265" y="3162337"/>
            <a:ext cx="5810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Вырабатывает «гормоны счастья»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83567" y="175335"/>
            <a:ext cx="7608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Кишечник – второй мозг</a:t>
            </a:r>
          </a:p>
        </p:txBody>
      </p:sp>
    </p:spTree>
    <p:extLst>
      <p:ext uri="{BB962C8B-B14F-4D97-AF65-F5344CB8AC3E}">
        <p14:creationId xmlns:p14="http://schemas.microsoft.com/office/powerpoint/2010/main" val="1038527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443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44075" cy="725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859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9490" y="483777"/>
            <a:ext cx="4190543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748" y="483777"/>
            <a:ext cx="3671676" cy="560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0385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2524</TotalTime>
  <Words>142</Words>
  <Application>Microsoft Office PowerPoint</Application>
  <PresentationFormat>Экран (4:3)</PresentationFormat>
  <Paragraphs>51</Paragraphs>
  <Slides>44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Оксана</cp:lastModifiedBy>
  <cp:revision>73</cp:revision>
  <dcterms:created xsi:type="dcterms:W3CDTF">2020-10-17T23:19:28Z</dcterms:created>
  <dcterms:modified xsi:type="dcterms:W3CDTF">2020-11-06T15:11:17Z</dcterms:modified>
</cp:coreProperties>
</file>