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95A8-E2E5-4DA0-AEBD-E341B3C74306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B1A79-C878-4946-997E-ACB74DC0C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B1A79-C878-4946-997E-ACB74DC0C0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3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B1D314-18C6-4A97-BB45-5F640F3800FB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9FC7AC-65C6-4287-A371-5B5A7E5E88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872208"/>
          </a:xfrm>
        </p:spPr>
        <p:txBody>
          <a:bodyPr>
            <a:noAutofit/>
          </a:bodyPr>
          <a:lstStyle/>
          <a:p>
            <a:r>
              <a:rPr lang="ru-RU" sz="2400" b="1" i="1" dirty="0"/>
              <a:t>Современный человек львиную долю своего времени проводит на работе, и именно с этим аспектом своей жизни он связывает основные стремления и ожидания.</a:t>
            </a:r>
            <a:br>
              <a:rPr lang="ru-RU" sz="2400" b="1" i="1" dirty="0"/>
            </a:br>
            <a:endParaRPr lang="ru-RU" sz="24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8001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pedagog65.narod.ru/kollegam/Estesa-anche-ai-dirigenti-mobilita-e-cassa-integr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864096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4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Формирование профессиональных качеств</a:t>
            </a:r>
            <a:endParaRPr lang="ru-RU" dirty="0"/>
          </a:p>
        </p:txBody>
      </p:sp>
      <p:pic>
        <p:nvPicPr>
          <p:cNvPr id="4" name="Объект 3" descr="https://moi-universitet.ru/image/catalog/Blog2/kakim-dolzhen-byt-idealnyj-rukovoditel-detskogo-sad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896544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5868144" y="1916832"/>
            <a:ext cx="2664296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ОБУЧЕНИЕ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5508104" y="3501008"/>
            <a:ext cx="3312368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НАЧАЛО  ПРОФЕССИОНАЛЬНОЙ  ДЕЯТЕЛЬНОСТИ  (РЕАЛИЗАЦИЯ)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5292080" y="5254352"/>
            <a:ext cx="3528392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ПРОФЕССИОНАЛЬНЫЙ  НАВЫК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4"/>
          </p:cNvCxnSpPr>
          <p:nvPr/>
        </p:nvCxnSpPr>
        <p:spPr>
          <a:xfrm>
            <a:off x="7200292" y="3263280"/>
            <a:ext cx="0" cy="237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4"/>
          </p:cNvCxnSpPr>
          <p:nvPr/>
        </p:nvCxnSpPr>
        <p:spPr>
          <a:xfrm>
            <a:off x="7164288" y="4847456"/>
            <a:ext cx="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2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804389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умение самостоятельно выполнять поставленные задачи, без постоянного контроля со стороны начальства;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умение соблюдать должностные инструкции и следовать установленным правилам;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умение быть частью команды;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обучаемость;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умение проявлять инициативу, оставаясь в то же время частью команды;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не конфликтность;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быть коммуникабельным;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уметь принимать решения в меру своей компетентности.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Универсальные профессиональные качества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2916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Какими же профессиональными качествами должен обладать педагог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 descr="http://i.mycdn.me/i?r=AzEPZsRbOZEKgBhR0XGMT1RkZ_T5hh2gNICD4Yi8hYlRR6aKTM5SRkZCeTgDn6uOyi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72808" cy="4209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• трудолюбие; </a:t>
            </a:r>
          </a:p>
          <a:p>
            <a:pPr marL="0" indent="0">
              <a:buNone/>
            </a:pPr>
            <a:r>
              <a:rPr lang="ru-RU" dirty="0"/>
              <a:t>• работоспособность; </a:t>
            </a:r>
          </a:p>
          <a:p>
            <a:pPr marL="0" indent="0">
              <a:buNone/>
            </a:pPr>
            <a:r>
              <a:rPr lang="ru-RU" dirty="0"/>
              <a:t>• дисциплинированность; </a:t>
            </a:r>
          </a:p>
          <a:p>
            <a:pPr marL="0" indent="0">
              <a:buNone/>
            </a:pPr>
            <a:r>
              <a:rPr lang="ru-RU" dirty="0"/>
              <a:t>• ответственность;</a:t>
            </a:r>
          </a:p>
          <a:p>
            <a:pPr marL="0" indent="0">
              <a:buNone/>
            </a:pPr>
            <a:r>
              <a:rPr lang="ru-RU" dirty="0"/>
              <a:t> • умение поставить цель;</a:t>
            </a:r>
          </a:p>
          <a:p>
            <a:pPr marL="0" indent="0">
              <a:buNone/>
            </a:pPr>
            <a:r>
              <a:rPr lang="ru-RU" dirty="0"/>
              <a:t> • избрать пути ее достижения, организованность;</a:t>
            </a:r>
          </a:p>
          <a:p>
            <a:pPr marL="0" indent="0">
              <a:buNone/>
            </a:pPr>
            <a:r>
              <a:rPr lang="ru-RU" dirty="0"/>
              <a:t> • настойчивость;</a:t>
            </a:r>
          </a:p>
          <a:p>
            <a:pPr marL="0" indent="0">
              <a:buNone/>
            </a:pPr>
            <a:r>
              <a:rPr lang="ru-RU" dirty="0"/>
              <a:t> • систематическое и планомерное повышение своего профессионального уровня;</a:t>
            </a:r>
          </a:p>
          <a:p>
            <a:pPr marL="0" indent="0">
              <a:buNone/>
            </a:pPr>
            <a:r>
              <a:rPr lang="ru-RU" dirty="0"/>
              <a:t> • стремление постоянно повышать качество своего труда и т. д.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Профессиональные качества педагога: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3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https://img2.freepng.ru/20200503/aax/transparent-behavior-huma-5eaecec85b0723.86343248158851450437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1"/>
            <a:ext cx="4238837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600" b="1" i="1" dirty="0"/>
              <a:t>Идеальный педагог </a:t>
            </a:r>
            <a:endParaRPr lang="ru-RU" sz="3600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7082" y="3125710"/>
            <a:ext cx="25202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СПЕЦИАЛИСТ</a:t>
            </a:r>
            <a:endParaRPr lang="ru-RU" sz="2800" b="1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216" y="3156542"/>
            <a:ext cx="2372399" cy="1265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РАБОТНИК</a:t>
            </a:r>
            <a:endParaRPr lang="ru-RU" sz="2800" b="1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5013176"/>
            <a:ext cx="2520280" cy="1371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ЧЕЛОВЕК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639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</TotalTime>
  <Words>167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Современный человек львиную долю своего времени проводит на работе, и именно с этим аспектом своей жизни он связывает основные стремления и ожидания. </vt:lpstr>
      <vt:lpstr>Формирование профессиональных качеств</vt:lpstr>
      <vt:lpstr>Универсальные профессиональные качества</vt:lpstr>
      <vt:lpstr>Какими же профессиональными качествами должен обладать педагог? </vt:lpstr>
      <vt:lpstr>Профессиональные качества педагога: </vt:lpstr>
      <vt:lpstr>Идеальный педагог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</dc:title>
  <dc:creator>RePack by Diakov</dc:creator>
  <cp:lastModifiedBy>RePack by Diakov</cp:lastModifiedBy>
  <cp:revision>9</cp:revision>
  <dcterms:created xsi:type="dcterms:W3CDTF">2021-01-25T14:19:49Z</dcterms:created>
  <dcterms:modified xsi:type="dcterms:W3CDTF">2021-01-25T15:26:41Z</dcterms:modified>
</cp:coreProperties>
</file>