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62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7" r:id="rId15"/>
    <p:sldId id="276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6000792" cy="4247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Monotype Corsiva" pitchFamily="66" charset="0"/>
              </a:rPr>
              <a:t>Интерактивная </a:t>
            </a:r>
            <a:r>
              <a:rPr lang="ru-RU" sz="3600" b="1" i="1" dirty="0" err="1" smtClean="0">
                <a:solidFill>
                  <a:srgbClr val="FFFF00"/>
                </a:solidFill>
                <a:latin typeface="Monotype Corsiva" pitchFamily="66" charset="0"/>
              </a:rPr>
              <a:t>онлайн</a:t>
            </a:r>
            <a:r>
              <a:rPr lang="ru-RU" sz="3600" b="1" i="1" dirty="0" smtClean="0">
                <a:solidFill>
                  <a:srgbClr val="FFFF00"/>
                </a:solidFill>
                <a:latin typeface="Monotype Corsiva" pitchFamily="66" charset="0"/>
              </a:rPr>
              <a:t> – платформа Учи. </a:t>
            </a:r>
            <a:r>
              <a:rPr lang="ru-RU" sz="3600" b="1" i="1" dirty="0" err="1" smtClean="0">
                <a:solidFill>
                  <a:srgbClr val="FFFF00"/>
                </a:solidFill>
                <a:latin typeface="Monotype Corsiva" pitchFamily="66" charset="0"/>
              </a:rPr>
              <a:t>ру</a:t>
            </a:r>
            <a:r>
              <a:rPr lang="ru-RU" sz="3600" b="1" i="1" dirty="0" smtClean="0">
                <a:solidFill>
                  <a:srgbClr val="FFFF00"/>
                </a:solidFill>
                <a:latin typeface="Monotype Corsiva" pitchFamily="66" charset="0"/>
              </a:rPr>
              <a:t> как средство повышения эффективности учебной деятельности и  формирования положительной учебной мотивации на уроках в начальной школе</a:t>
            </a:r>
            <a:endParaRPr lang="ru-RU" sz="3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Составила: учитель начальных классов Павлюк Надежда Викторовна, МБОУ «СОШ №31»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Admin\Desktop\Учи.ру\IMG-24e03855fe3733249f2ec015fa2d55f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3137463" cy="4429156"/>
          </a:xfrm>
          <a:prstGeom prst="rect">
            <a:avLst/>
          </a:prstGeom>
          <a:noFill/>
        </p:spPr>
      </p:pic>
      <p:pic>
        <p:nvPicPr>
          <p:cNvPr id="1027" name="Picture 3" descr="C:\Users\Admin\Desktop\Учи.ру\IMG-63585b7323a3032b9013e22ba4e9cf18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14290"/>
            <a:ext cx="311884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Users\Admin\Desktop\Учи.ру\IMG-ac2a885d6b9d09290a76536cf0683ca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3000396" cy="4196387"/>
          </a:xfrm>
          <a:prstGeom prst="rect">
            <a:avLst/>
          </a:prstGeom>
          <a:noFill/>
        </p:spPr>
      </p:pic>
      <p:pic>
        <p:nvPicPr>
          <p:cNvPr id="5" name="Picture 3" descr="C:\Users\Admin\Pictures\img029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500042"/>
            <a:ext cx="2795380" cy="3846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 descr="C:\Users\Admin\Pictures\img02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2991930" cy="4117130"/>
          </a:xfrm>
          <a:prstGeom prst="rect">
            <a:avLst/>
          </a:prstGeom>
          <a:noFill/>
        </p:spPr>
      </p:pic>
      <p:pic>
        <p:nvPicPr>
          <p:cNvPr id="1027" name="Picture 3" descr="C:\Users\Admin\Pictures\img027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642917"/>
            <a:ext cx="2857520" cy="3932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Users\Admin\Pictures\img02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00042"/>
            <a:ext cx="3011149" cy="4143404"/>
          </a:xfrm>
          <a:prstGeom prst="rect">
            <a:avLst/>
          </a:prstGeom>
          <a:noFill/>
        </p:spPr>
      </p:pic>
      <p:pic>
        <p:nvPicPr>
          <p:cNvPr id="3076" name="Picture 4" descr="C:\Users\Admin\Pictures\img030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9539" y="500042"/>
            <a:ext cx="3011131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0722" name="Picture 2" descr="C:\Users\Admin\Pictures\img03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00043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642918"/>
            <a:ext cx="5539194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https://ds04.infourok.ru/uploads/ex/084f/00109696-c5968bd9/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480"/>
            <a:ext cx="5572164" cy="41791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2071678"/>
            <a:ext cx="335758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785926"/>
            <a:ext cx="333136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571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Нано-век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Нано-век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продвинут и велик,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Знает и младенец и старик-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образованья нет и ходу...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Свет-ученье,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неученье-тьма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же без сноровки, без ума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 осилить матушку-природу?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Михальцова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2592288" cy="990600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</a:t>
            </a:r>
            <a:r>
              <a:rPr lang="ru-RU" sz="20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сервисы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школьников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785926"/>
            <a:ext cx="26642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реализации учебных задач, с целью повышения качества образования,  используется  дистанционная форма обучения – 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онлайн-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школьников, которые дают реальную возможность использовать информационно-коммуникационные технологии в педагогическом процессе с целью повышения образовательных результатов младших школьников.  </a:t>
            </a:r>
          </a:p>
        </p:txBody>
      </p:sp>
      <p:pic>
        <p:nvPicPr>
          <p:cNvPr id="3075" name="Picture 3" descr="C:\Users\User\Desktop\ПЛАТФОРМА\590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620688"/>
            <a:ext cx="4824536" cy="3851453"/>
          </a:xfrm>
          <a:prstGeom prst="rect">
            <a:avLst/>
          </a:prstGeom>
          <a:noFill/>
        </p:spPr>
      </p:pic>
      <p:pic>
        <p:nvPicPr>
          <p:cNvPr id="3074" name="Picture 2" descr="C:\Users\User\Desktop\ПЛАТФОРМА\590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212976"/>
            <a:ext cx="4572000" cy="309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Как зарегистрироваться?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071546"/>
            <a:ext cx="59293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Адрес электронной почты.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Настоящие Ф.И.О.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Актуальный номер телефона.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Город работы и полное название школы.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Указать обучаемый класс . 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Выбрать программу.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5715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Создать список своего класса.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8. Внести такие данные, как Ф.И. каждого ученика и пол.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500042"/>
            <a:ext cx="6000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во-первых, привлекают детей сходством с компьютерной игрой;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во-вторых , позволяют наглядно демонстрировать задание;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в-третьих, участник узнает свой результат сразу (пробный тур) или через 5 минут после завершения олимпиады (основной тур).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482" name="Picture 2" descr="C:\Users\Admin\Desktop\Учи.ру\IMG-7cca53c9171411c28145f367b86a8e8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3000396" cy="2250297"/>
          </a:xfrm>
          <a:prstGeom prst="rect">
            <a:avLst/>
          </a:prstGeom>
          <a:noFill/>
        </p:spPr>
      </p:pic>
      <p:pic>
        <p:nvPicPr>
          <p:cNvPr id="20483" name="Picture 3" descr="C:\Users\Admin\Desktop\Учи.ру\IMG-7052160497e442ed257277c288c5e921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28"/>
            <a:ext cx="3500462" cy="2219019"/>
          </a:xfrm>
          <a:prstGeom prst="rect">
            <a:avLst/>
          </a:prstGeom>
          <a:noFill/>
        </p:spPr>
      </p:pic>
      <p:pic>
        <p:nvPicPr>
          <p:cNvPr id="20484" name="Picture 4" descr="C:\Users\Admin\Desktop\Учи.ру\IMG-151ae484f695f891261aaf5505dcab9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714620"/>
            <a:ext cx="2952771" cy="2214578"/>
          </a:xfrm>
          <a:prstGeom prst="rect">
            <a:avLst/>
          </a:prstGeom>
          <a:noFill/>
        </p:spPr>
      </p:pic>
      <p:pic>
        <p:nvPicPr>
          <p:cNvPr id="20485" name="Picture 5" descr="C:\Users\Admin\Desktop\Учи.ру\IMG-acc63b4f071e148efcb5204d11d1218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2643182"/>
            <a:ext cx="3452794" cy="232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1506" name="Picture 2" descr="C:\Users\Admin\Desktop\Учи.ру\IMG-32aef332bbfca60a5537e3c180b384d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2750331" cy="3667108"/>
          </a:xfrm>
          <a:prstGeom prst="rect">
            <a:avLst/>
          </a:prstGeom>
          <a:noFill/>
        </p:spPr>
      </p:pic>
      <p:pic>
        <p:nvPicPr>
          <p:cNvPr id="21507" name="Picture 3" descr="C:\Users\Admin\Desktop\Учи.ру\IMG-f97dbf02a40eb57f911a5f0d6895229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4290"/>
            <a:ext cx="241787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zlov.ru/tw_files2/urls_1/6/d-5590/5590_html_m6e5b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2530" name="Picture 2" descr="C:\Users\Admin\Desktop\Учи.ру\IMG-08ada410d6e2bddd72fb9ef9932feb2c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3226477" cy="4572032"/>
          </a:xfrm>
          <a:prstGeom prst="rect">
            <a:avLst/>
          </a:prstGeom>
          <a:noFill/>
        </p:spPr>
      </p:pic>
      <p:pic>
        <p:nvPicPr>
          <p:cNvPr id="22531" name="Picture 3" descr="C:\Users\Admin\Desktop\Учи.ру\IMG-607470de84003e808f2a052d06c3fab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14290"/>
            <a:ext cx="296685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1190</TotalTime>
  <Words>172</Words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Онлайн-сервисы для школьников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User113</cp:lastModifiedBy>
  <cp:revision>112</cp:revision>
  <dcterms:created xsi:type="dcterms:W3CDTF">2019-01-30T12:25:44Z</dcterms:created>
  <dcterms:modified xsi:type="dcterms:W3CDTF">2022-01-21T04:03:34Z</dcterms:modified>
</cp:coreProperties>
</file>